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1" r:id="rId7"/>
    <p:sldId id="263" r:id="rId8"/>
    <p:sldId id="260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962BE-F72B-599C-D764-F78CBB3F82AA}" v="362" dt="2022-05-24T22:06:38.618"/>
    <p1510:client id="{072AD605-67FE-D8D0-D7D3-F8DFF5B03F69}" v="14" dt="2022-05-10T16:01:55.260"/>
    <p1510:client id="{131A122C-8DD9-6103-2B02-FBA0F77BFE88}" v="1534" dt="2022-05-10T15:51:45.881"/>
    <p1510:client id="{2192B502-8934-A616-66CA-E0140CA525B4}" v="67" dt="2022-05-24T22:21:15.606"/>
    <p1510:client id="{2F3A7126-AD79-1AE2-26D0-98C7718A2706}" v="980" dt="2022-05-24T22:10:45.798"/>
    <p1510:client id="{4E6E0E8F-66AC-33ED-D1B3-F178FB87DF1B}" v="928" dt="2022-05-11T09:46:23.720"/>
    <p1510:client id="{62A30DAD-379D-09B6-41A2-BC491401F453}" v="541" dt="2022-05-24T21:25:04.745"/>
    <p1510:client id="{A198FC14-9D4D-EA89-3C2E-61316AFE8E34}" v="1474" dt="2022-05-24T11:13:45.028"/>
    <p1510:client id="{A8CA42F0-29DB-5767-74E8-DA3ACF31FC52}" v="1036" dt="2022-05-10T15:59:55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Vieira" userId="S::joaopvieira@ua.pt::ee994a60-c2fb-4a57-91cc-8923d9e0c3fb" providerId="AD" clId="Web-{A198FC14-9D4D-EA89-3C2E-61316AFE8E34}"/>
    <pc:docChg chg="delSld modSld sldOrd">
      <pc:chgData name="Joao Vieira" userId="S::joaopvieira@ua.pt::ee994a60-c2fb-4a57-91cc-8923d9e0c3fb" providerId="AD" clId="Web-{A198FC14-9D4D-EA89-3C2E-61316AFE8E34}" dt="2022-05-24T11:13:45.028" v="827" actId="20577"/>
      <pc:docMkLst>
        <pc:docMk/>
      </pc:docMkLst>
      <pc:sldChg chg="modSp">
        <pc:chgData name="Joao Vieira" userId="S::joaopvieira@ua.pt::ee994a60-c2fb-4a57-91cc-8923d9e0c3fb" providerId="AD" clId="Web-{A198FC14-9D4D-EA89-3C2E-61316AFE8E34}" dt="2022-05-24T10:16:17.460" v="36" actId="20577"/>
        <pc:sldMkLst>
          <pc:docMk/>
          <pc:sldMk cId="3717581101" sldId="256"/>
        </pc:sldMkLst>
        <pc:spChg chg="mod">
          <ac:chgData name="Joao Vieira" userId="S::joaopvieira@ua.pt::ee994a60-c2fb-4a57-91cc-8923d9e0c3fb" providerId="AD" clId="Web-{A198FC14-9D4D-EA89-3C2E-61316AFE8E34}" dt="2022-05-24T10:16:17.460" v="36" actId="20577"/>
          <ac:spMkLst>
            <pc:docMk/>
            <pc:sldMk cId="3717581101" sldId="256"/>
            <ac:spMk id="19" creationId="{88F9B691-4581-8EEA-6059-FF880921E022}"/>
          </ac:spMkLst>
        </pc:spChg>
      </pc:sldChg>
      <pc:sldChg chg="modSp">
        <pc:chgData name="Joao Vieira" userId="S::joaopvieira@ua.pt::ee994a60-c2fb-4a57-91cc-8923d9e0c3fb" providerId="AD" clId="Web-{A198FC14-9D4D-EA89-3C2E-61316AFE8E34}" dt="2022-05-24T10:17:54.369" v="46" actId="1076"/>
        <pc:sldMkLst>
          <pc:docMk/>
          <pc:sldMk cId="812550567" sldId="258"/>
        </pc:sldMkLst>
        <pc:spChg chg="mod">
          <ac:chgData name="Joao Vieira" userId="S::joaopvieira@ua.pt::ee994a60-c2fb-4a57-91cc-8923d9e0c3fb" providerId="AD" clId="Web-{A198FC14-9D4D-EA89-3C2E-61316AFE8E34}" dt="2022-05-24T10:17:54.369" v="46" actId="1076"/>
          <ac:spMkLst>
            <pc:docMk/>
            <pc:sldMk cId="812550567" sldId="258"/>
            <ac:spMk id="14" creationId="{5E3F056E-AB00-AF94-098B-6446E7EE86C2}"/>
          </ac:spMkLst>
        </pc:spChg>
      </pc:sldChg>
      <pc:sldChg chg="addSp delSp modSp">
        <pc:chgData name="Joao Vieira" userId="S::joaopvieira@ua.pt::ee994a60-c2fb-4a57-91cc-8923d9e0c3fb" providerId="AD" clId="Web-{A198FC14-9D4D-EA89-3C2E-61316AFE8E34}" dt="2022-05-24T10:32:58.270" v="392" actId="1076"/>
        <pc:sldMkLst>
          <pc:docMk/>
          <pc:sldMk cId="4109000139" sldId="259"/>
        </pc:sldMkLst>
        <pc:spChg chg="add mod">
          <ac:chgData name="Joao Vieira" userId="S::joaopvieira@ua.pt::ee994a60-c2fb-4a57-91cc-8923d9e0c3fb" providerId="AD" clId="Web-{A198FC14-9D4D-EA89-3C2E-61316AFE8E34}" dt="2022-05-24T10:21:08.109" v="134"/>
          <ac:spMkLst>
            <pc:docMk/>
            <pc:sldMk cId="4109000139" sldId="259"/>
            <ac:spMk id="2" creationId="{854FF4B6-A09E-4691-3614-211F2AE65D78}"/>
          </ac:spMkLst>
        </pc:spChg>
        <pc:spChg chg="add mod">
          <ac:chgData name="Joao Vieira" userId="S::joaopvieira@ua.pt::ee994a60-c2fb-4a57-91cc-8923d9e0c3fb" providerId="AD" clId="Web-{A198FC14-9D4D-EA89-3C2E-61316AFE8E34}" dt="2022-05-24T10:32:58.270" v="392" actId="1076"/>
          <ac:spMkLst>
            <pc:docMk/>
            <pc:sldMk cId="4109000139" sldId="259"/>
            <ac:spMk id="3" creationId="{90D6CC27-B9B3-5162-6DE5-DE9BE34A402F}"/>
          </ac:spMkLst>
        </pc:spChg>
        <pc:spChg chg="add mod">
          <ac:chgData name="Joao Vieira" userId="S::joaopvieira@ua.pt::ee994a60-c2fb-4a57-91cc-8923d9e0c3fb" providerId="AD" clId="Web-{A198FC14-9D4D-EA89-3C2E-61316AFE8E34}" dt="2022-05-24T10:31:32.815" v="382" actId="1076"/>
          <ac:spMkLst>
            <pc:docMk/>
            <pc:sldMk cId="4109000139" sldId="259"/>
            <ac:spMk id="7" creationId="{4BB659B1-8876-8518-107A-78031B20CBD3}"/>
          </ac:spMkLst>
        </pc:spChg>
        <pc:spChg chg="del">
          <ac:chgData name="Joao Vieira" userId="S::joaopvieira@ua.pt::ee994a60-c2fb-4a57-91cc-8923d9e0c3fb" providerId="AD" clId="Web-{A198FC14-9D4D-EA89-3C2E-61316AFE8E34}" dt="2022-05-24T10:16:20.398" v="37"/>
          <ac:spMkLst>
            <pc:docMk/>
            <pc:sldMk cId="4109000139" sldId="259"/>
            <ac:spMk id="14" creationId="{5E3F056E-AB00-AF94-098B-6446E7EE86C2}"/>
          </ac:spMkLst>
        </pc:spChg>
        <pc:picChg chg="add del mod">
          <ac:chgData name="Joao Vieira" userId="S::joaopvieira@ua.pt::ee994a60-c2fb-4a57-91cc-8923d9e0c3fb" providerId="AD" clId="Web-{A198FC14-9D4D-EA89-3C2E-61316AFE8E34}" dt="2022-05-24T10:30:31.953" v="365"/>
          <ac:picMkLst>
            <pc:docMk/>
            <pc:sldMk cId="4109000139" sldId="259"/>
            <ac:picMk id="5" creationId="{B00A81DE-3350-0F73-B434-F47B5844913E}"/>
          </ac:picMkLst>
        </pc:picChg>
        <pc:picChg chg="add mod">
          <ac:chgData name="Joao Vieira" userId="S::joaopvieira@ua.pt::ee994a60-c2fb-4a57-91cc-8923d9e0c3fb" providerId="AD" clId="Web-{A198FC14-9D4D-EA89-3C2E-61316AFE8E34}" dt="2022-05-24T10:31:29.111" v="381" actId="1076"/>
          <ac:picMkLst>
            <pc:docMk/>
            <pc:sldMk cId="4109000139" sldId="259"/>
            <ac:picMk id="6" creationId="{E103B289-577F-5869-DB9B-FBFD845D4471}"/>
          </ac:picMkLst>
        </pc:picChg>
      </pc:sldChg>
      <pc:sldChg chg="addSp modSp ord">
        <pc:chgData name="Joao Vieira" userId="S::joaopvieira@ua.pt::ee994a60-c2fb-4a57-91cc-8923d9e0c3fb" providerId="AD" clId="Web-{A198FC14-9D4D-EA89-3C2E-61316AFE8E34}" dt="2022-05-24T11:11:37.509" v="773"/>
        <pc:sldMkLst>
          <pc:docMk/>
          <pc:sldMk cId="1450061495" sldId="260"/>
        </pc:sldMkLst>
        <pc:spChg chg="add mod">
          <ac:chgData name="Joao Vieira" userId="S::joaopvieira@ua.pt::ee994a60-c2fb-4a57-91cc-8923d9e0c3fb" providerId="AD" clId="Web-{A198FC14-9D4D-EA89-3C2E-61316AFE8E34}" dt="2022-05-24T10:38:38.764" v="467" actId="1076"/>
          <ac:spMkLst>
            <pc:docMk/>
            <pc:sldMk cId="1450061495" sldId="260"/>
            <ac:spMk id="2" creationId="{2505C4DD-8E72-5DAC-1085-345973C1692D}"/>
          </ac:spMkLst>
        </pc:spChg>
        <pc:spChg chg="add mod">
          <ac:chgData name="Joao Vieira" userId="S::joaopvieira@ua.pt::ee994a60-c2fb-4a57-91cc-8923d9e0c3fb" providerId="AD" clId="Web-{A198FC14-9D4D-EA89-3C2E-61316AFE8E34}" dt="2022-05-24T10:38:53.062" v="471" actId="1076"/>
          <ac:spMkLst>
            <pc:docMk/>
            <pc:sldMk cId="1450061495" sldId="260"/>
            <ac:spMk id="4" creationId="{0E574103-D068-9EFD-4D01-B5E5FE6EDA9D}"/>
          </ac:spMkLst>
        </pc:spChg>
        <pc:spChg chg="mod">
          <ac:chgData name="Joao Vieira" userId="S::joaopvieira@ua.pt::ee994a60-c2fb-4a57-91cc-8923d9e0c3fb" providerId="AD" clId="Web-{A198FC14-9D4D-EA89-3C2E-61316AFE8E34}" dt="2022-05-24T10:37:17.715" v="449" actId="20577"/>
          <ac:spMkLst>
            <pc:docMk/>
            <pc:sldMk cId="1450061495" sldId="260"/>
            <ac:spMk id="14" creationId="{5E3F056E-AB00-AF94-098B-6446E7EE86C2}"/>
          </ac:spMkLst>
        </pc:spChg>
        <pc:picChg chg="add mod">
          <ac:chgData name="Joao Vieira" userId="S::joaopvieira@ua.pt::ee994a60-c2fb-4a57-91cc-8923d9e0c3fb" providerId="AD" clId="Web-{A198FC14-9D4D-EA89-3C2E-61316AFE8E34}" dt="2022-05-24T10:39:17.250" v="478" actId="1076"/>
          <ac:picMkLst>
            <pc:docMk/>
            <pc:sldMk cId="1450061495" sldId="260"/>
            <ac:picMk id="3" creationId="{79658936-5266-E8A7-15C9-833ED91C726D}"/>
          </ac:picMkLst>
        </pc:picChg>
      </pc:sldChg>
      <pc:sldChg chg="modSp ord">
        <pc:chgData name="Joao Vieira" userId="S::joaopvieira@ua.pt::ee994a60-c2fb-4a57-91cc-8923d9e0c3fb" providerId="AD" clId="Web-{A198FC14-9D4D-EA89-3C2E-61316AFE8E34}" dt="2022-05-24T11:12:01.619" v="784"/>
        <pc:sldMkLst>
          <pc:docMk/>
          <pc:sldMk cId="4023792572" sldId="261"/>
        </pc:sldMkLst>
        <pc:spChg chg="mod">
          <ac:chgData name="Joao Vieira" userId="S::joaopvieira@ua.pt::ee994a60-c2fb-4a57-91cc-8923d9e0c3fb" providerId="AD" clId="Web-{A198FC14-9D4D-EA89-3C2E-61316AFE8E34}" dt="2022-05-24T11:11:56.478" v="783" actId="20577"/>
          <ac:spMkLst>
            <pc:docMk/>
            <pc:sldMk cId="4023792572" sldId="261"/>
            <ac:spMk id="14" creationId="{5E3F056E-AB00-AF94-098B-6446E7EE86C2}"/>
          </ac:spMkLst>
        </pc:spChg>
      </pc:sldChg>
      <pc:sldChg chg="del">
        <pc:chgData name="Joao Vieira" userId="S::joaopvieira@ua.pt::ee994a60-c2fb-4a57-91cc-8923d9e0c3fb" providerId="AD" clId="Web-{A198FC14-9D4D-EA89-3C2E-61316AFE8E34}" dt="2022-05-24T11:12:10.651" v="785"/>
        <pc:sldMkLst>
          <pc:docMk/>
          <pc:sldMk cId="1126968495" sldId="262"/>
        </pc:sldMkLst>
      </pc:sldChg>
      <pc:sldChg chg="addSp modSp">
        <pc:chgData name="Joao Vieira" userId="S::joaopvieira@ua.pt::ee994a60-c2fb-4a57-91cc-8923d9e0c3fb" providerId="AD" clId="Web-{A198FC14-9D4D-EA89-3C2E-61316AFE8E34}" dt="2022-05-24T11:11:17.180" v="772" actId="1076"/>
        <pc:sldMkLst>
          <pc:docMk/>
          <pc:sldMk cId="1450646944" sldId="263"/>
        </pc:sldMkLst>
        <pc:spChg chg="add mod">
          <ac:chgData name="Joao Vieira" userId="S::joaopvieira@ua.pt::ee994a60-c2fb-4a57-91cc-8923d9e0c3fb" providerId="AD" clId="Web-{A198FC14-9D4D-EA89-3C2E-61316AFE8E34}" dt="2022-05-24T11:11:17.180" v="772" actId="1076"/>
          <ac:spMkLst>
            <pc:docMk/>
            <pc:sldMk cId="1450646944" sldId="263"/>
            <ac:spMk id="3" creationId="{B64D83D8-87D0-12B4-80A8-AC862C38AA9D}"/>
          </ac:spMkLst>
        </pc:spChg>
        <pc:spChg chg="add mod">
          <ac:chgData name="Joao Vieira" userId="S::joaopvieira@ua.pt::ee994a60-c2fb-4a57-91cc-8923d9e0c3fb" providerId="AD" clId="Web-{A198FC14-9D4D-EA89-3C2E-61316AFE8E34}" dt="2022-05-24T11:11:06.758" v="771" actId="1076"/>
          <ac:spMkLst>
            <pc:docMk/>
            <pc:sldMk cId="1450646944" sldId="263"/>
            <ac:spMk id="7" creationId="{7AF80186-12B4-2DDD-ED5F-AC6BE8EB10C0}"/>
          </ac:spMkLst>
        </pc:spChg>
        <pc:spChg chg="mod">
          <ac:chgData name="Joao Vieira" userId="S::joaopvieira@ua.pt::ee994a60-c2fb-4a57-91cc-8923d9e0c3fb" providerId="AD" clId="Web-{A198FC14-9D4D-EA89-3C2E-61316AFE8E34}" dt="2022-05-24T11:09:18.724" v="746" actId="20577"/>
          <ac:spMkLst>
            <pc:docMk/>
            <pc:sldMk cId="1450646944" sldId="263"/>
            <ac:spMk id="14" creationId="{5E3F056E-AB00-AF94-098B-6446E7EE86C2}"/>
          </ac:spMkLst>
        </pc:spChg>
        <pc:picChg chg="add mod ord">
          <ac:chgData name="Joao Vieira" userId="S::joaopvieira@ua.pt::ee994a60-c2fb-4a57-91cc-8923d9e0c3fb" providerId="AD" clId="Web-{A198FC14-9D4D-EA89-3C2E-61316AFE8E34}" dt="2022-05-24T11:10:25.366" v="753"/>
          <ac:picMkLst>
            <pc:docMk/>
            <pc:sldMk cId="1450646944" sldId="263"/>
            <ac:picMk id="2" creationId="{BD6261E1-548A-8A29-0406-D8C2B6CB5733}"/>
          </ac:picMkLst>
        </pc:picChg>
      </pc:sldChg>
      <pc:sldChg chg="addSp delSp modSp ord">
        <pc:chgData name="Joao Vieira" userId="S::joaopvieira@ua.pt::ee994a60-c2fb-4a57-91cc-8923d9e0c3fb" providerId="AD" clId="Web-{A198FC14-9D4D-EA89-3C2E-61316AFE8E34}" dt="2022-05-24T11:07:54.378" v="734" actId="1076"/>
        <pc:sldMkLst>
          <pc:docMk/>
          <pc:sldMk cId="4004032367" sldId="264"/>
        </pc:sldMkLst>
        <pc:spChg chg="add mod">
          <ac:chgData name="Joao Vieira" userId="S::joaopvieira@ua.pt::ee994a60-c2fb-4a57-91cc-8923d9e0c3fb" providerId="AD" clId="Web-{A198FC14-9D4D-EA89-3C2E-61316AFE8E34}" dt="2022-05-24T11:05:35.358" v="708" actId="20577"/>
          <ac:spMkLst>
            <pc:docMk/>
            <pc:sldMk cId="4004032367" sldId="264"/>
            <ac:spMk id="2" creationId="{60ADDD3A-2AC0-5252-00C7-037A8063135D}"/>
          </ac:spMkLst>
        </pc:spChg>
        <pc:spChg chg="mod">
          <ac:chgData name="Joao Vieira" userId="S::joaopvieira@ua.pt::ee994a60-c2fb-4a57-91cc-8923d9e0c3fb" providerId="AD" clId="Web-{A198FC14-9D4D-EA89-3C2E-61316AFE8E34}" dt="2022-05-24T10:57:20.562" v="497" actId="1076"/>
          <ac:spMkLst>
            <pc:docMk/>
            <pc:sldMk cId="4004032367" sldId="264"/>
            <ac:spMk id="4" creationId="{6E216761-389E-E0E6-3A28-A70F2CBF2900}"/>
          </ac:spMkLst>
        </pc:spChg>
        <pc:spChg chg="add mod">
          <ac:chgData name="Joao Vieira" userId="S::joaopvieira@ua.pt::ee994a60-c2fb-4a57-91cc-8923d9e0c3fb" providerId="AD" clId="Web-{A198FC14-9D4D-EA89-3C2E-61316AFE8E34}" dt="2022-05-24T11:05:55.593" v="715" actId="1076"/>
          <ac:spMkLst>
            <pc:docMk/>
            <pc:sldMk cId="4004032367" sldId="264"/>
            <ac:spMk id="8" creationId="{4EAA0328-F822-2E7B-CC66-7E1B0F9B3A31}"/>
          </ac:spMkLst>
        </pc:spChg>
        <pc:spChg chg="add mod">
          <ac:chgData name="Joao Vieira" userId="S::joaopvieira@ua.pt::ee994a60-c2fb-4a57-91cc-8923d9e0c3fb" providerId="AD" clId="Web-{A198FC14-9D4D-EA89-3C2E-61316AFE8E34}" dt="2022-05-24T11:07:52.096" v="733" actId="1076"/>
          <ac:spMkLst>
            <pc:docMk/>
            <pc:sldMk cId="4004032367" sldId="264"/>
            <ac:spMk id="9" creationId="{E37A3D77-BB4A-4DE1-C218-22FCAE787587}"/>
          </ac:spMkLst>
        </pc:spChg>
        <pc:graphicFrameChg chg="add del mod">
          <ac:chgData name="Joao Vieira" userId="S::joaopvieira@ua.pt::ee994a60-c2fb-4a57-91cc-8923d9e0c3fb" providerId="AD" clId="Web-{A198FC14-9D4D-EA89-3C2E-61316AFE8E34}" dt="2022-05-24T10:57:54.626" v="504"/>
          <ac:graphicFrameMkLst>
            <pc:docMk/>
            <pc:sldMk cId="4004032367" sldId="264"/>
            <ac:graphicFrameMk id="6" creationId="{BBBE420E-F0DC-809D-5C7F-AABFD373D9EF}"/>
          </ac:graphicFrameMkLst>
        </pc:graphicFrameChg>
        <pc:picChg chg="add mod">
          <ac:chgData name="Joao Vieira" userId="S::joaopvieira@ua.pt::ee994a60-c2fb-4a57-91cc-8923d9e0c3fb" providerId="AD" clId="Web-{A198FC14-9D4D-EA89-3C2E-61316AFE8E34}" dt="2022-05-24T11:07:54.378" v="734" actId="1076"/>
          <ac:picMkLst>
            <pc:docMk/>
            <pc:sldMk cId="4004032367" sldId="264"/>
            <ac:picMk id="7" creationId="{CCEF4F43-3515-B779-DF0C-35DD45063436}"/>
          </ac:picMkLst>
        </pc:picChg>
      </pc:sldChg>
      <pc:sldChg chg="addSp delSp modSp">
        <pc:chgData name="Joao Vieira" userId="S::joaopvieira@ua.pt::ee994a60-c2fb-4a57-91cc-8923d9e0c3fb" providerId="AD" clId="Web-{A198FC14-9D4D-EA89-3C2E-61316AFE8E34}" dt="2022-05-24T11:13:45.028" v="827" actId="20577"/>
        <pc:sldMkLst>
          <pc:docMk/>
          <pc:sldMk cId="1508443798" sldId="265"/>
        </pc:sldMkLst>
        <pc:spChg chg="add mod">
          <ac:chgData name="Joao Vieira" userId="S::joaopvieira@ua.pt::ee994a60-c2fb-4a57-91cc-8923d9e0c3fb" providerId="AD" clId="Web-{A198FC14-9D4D-EA89-3C2E-61316AFE8E34}" dt="2022-05-24T11:13:45.028" v="827" actId="20577"/>
          <ac:spMkLst>
            <pc:docMk/>
            <pc:sldMk cId="1508443798" sldId="265"/>
            <ac:spMk id="2" creationId="{B0DC858D-2F2C-7417-72C5-4440676A1D0E}"/>
          </ac:spMkLst>
        </pc:spChg>
        <pc:spChg chg="add del mod">
          <ac:chgData name="Joao Vieira" userId="S::joaopvieira@ua.pt::ee994a60-c2fb-4a57-91cc-8923d9e0c3fb" providerId="AD" clId="Web-{A198FC14-9D4D-EA89-3C2E-61316AFE8E34}" dt="2022-05-24T11:13:00.136" v="795" actId="20577"/>
          <ac:spMkLst>
            <pc:docMk/>
            <pc:sldMk cId="1508443798" sldId="265"/>
            <ac:spMk id="14" creationId="{5E3F056E-AB00-AF94-098B-6446E7EE86C2}"/>
          </ac:spMkLst>
        </pc:spChg>
      </pc:sldChg>
    </pc:docChg>
  </pc:docChgLst>
  <pc:docChgLst>
    <pc:chgData name="Francisco Teixeira" userId="S::franciscosalesteixeira88@ua.pt::751fb2b0-50ea-463d-9e44-269ec6d07e83" providerId="AD" clId="Web-{2192B502-8934-A616-66CA-E0140CA525B4}"/>
    <pc:docChg chg="modSld">
      <pc:chgData name="Francisco Teixeira" userId="S::franciscosalesteixeira88@ua.pt::751fb2b0-50ea-463d-9e44-269ec6d07e83" providerId="AD" clId="Web-{2192B502-8934-A616-66CA-E0140CA525B4}" dt="2022-05-24T22:21:15.184" v="29" actId="20577"/>
      <pc:docMkLst>
        <pc:docMk/>
      </pc:docMkLst>
      <pc:sldChg chg="modSp">
        <pc:chgData name="Francisco Teixeira" userId="S::franciscosalesteixeira88@ua.pt::751fb2b0-50ea-463d-9e44-269ec6d07e83" providerId="AD" clId="Web-{2192B502-8934-A616-66CA-E0140CA525B4}" dt="2022-05-24T22:19:18.332" v="10" actId="20577"/>
        <pc:sldMkLst>
          <pc:docMk/>
          <pc:sldMk cId="812550567" sldId="258"/>
        </pc:sldMkLst>
        <pc:spChg chg="mod">
          <ac:chgData name="Francisco Teixeira" userId="S::franciscosalesteixeira88@ua.pt::751fb2b0-50ea-463d-9e44-269ec6d07e83" providerId="AD" clId="Web-{2192B502-8934-A616-66CA-E0140CA525B4}" dt="2022-05-24T22:19:18.332" v="10" actId="20577"/>
          <ac:spMkLst>
            <pc:docMk/>
            <pc:sldMk cId="812550567" sldId="258"/>
            <ac:spMk id="13" creationId="{6CAFCE39-1BBA-F589-0F66-FF5D31914E4F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19:57.757" v="16" actId="20577"/>
        <pc:sldMkLst>
          <pc:docMk/>
          <pc:sldMk cId="4109000139" sldId="259"/>
        </pc:sldMkLst>
        <pc:spChg chg="mod">
          <ac:chgData name="Francisco Teixeira" userId="S::franciscosalesteixeira88@ua.pt::751fb2b0-50ea-463d-9e44-269ec6d07e83" providerId="AD" clId="Web-{2192B502-8934-A616-66CA-E0140CA525B4}" dt="2022-05-24T22:19:57.757" v="16" actId="20577"/>
          <ac:spMkLst>
            <pc:docMk/>
            <pc:sldMk cId="4109000139" sldId="259"/>
            <ac:spMk id="3" creationId="{90D6CC27-B9B3-5162-6DE5-DE9BE34A402F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16:26.093" v="0" actId="20577"/>
        <pc:sldMkLst>
          <pc:docMk/>
          <pc:sldMk cId="1450061495" sldId="260"/>
        </pc:sldMkLst>
        <pc:spChg chg="mod">
          <ac:chgData name="Francisco Teixeira" userId="S::franciscosalesteixeira88@ua.pt::751fb2b0-50ea-463d-9e44-269ec6d07e83" providerId="AD" clId="Web-{2192B502-8934-A616-66CA-E0140CA525B4}" dt="2022-05-24T22:16:26.093" v="0" actId="20577"/>
          <ac:spMkLst>
            <pc:docMk/>
            <pc:sldMk cId="1450061495" sldId="260"/>
            <ac:spMk id="14" creationId="{5E3F056E-AB00-AF94-098B-6446E7EE86C2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20:38.824" v="19" actId="20577"/>
        <pc:sldMkLst>
          <pc:docMk/>
          <pc:sldMk cId="4023792572" sldId="261"/>
        </pc:sldMkLst>
        <pc:spChg chg="mod">
          <ac:chgData name="Francisco Teixeira" userId="S::franciscosalesteixeira88@ua.pt::751fb2b0-50ea-463d-9e44-269ec6d07e83" providerId="AD" clId="Web-{2192B502-8934-A616-66CA-E0140CA525B4}" dt="2022-05-24T22:20:38.824" v="19" actId="20577"/>
          <ac:spMkLst>
            <pc:docMk/>
            <pc:sldMk cId="4023792572" sldId="261"/>
            <ac:spMk id="3" creationId="{74A35541-F67C-B247-032C-5C5D42192BB6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21:15.184" v="29" actId="20577"/>
        <pc:sldMkLst>
          <pc:docMk/>
          <pc:sldMk cId="1450646944" sldId="263"/>
        </pc:sldMkLst>
        <pc:spChg chg="mod">
          <ac:chgData name="Francisco Teixeira" userId="S::franciscosalesteixeira88@ua.pt::751fb2b0-50ea-463d-9e44-269ec6d07e83" providerId="AD" clId="Web-{2192B502-8934-A616-66CA-E0140CA525B4}" dt="2022-05-24T22:21:00.012" v="24" actId="20577"/>
          <ac:spMkLst>
            <pc:docMk/>
            <pc:sldMk cId="1450646944" sldId="263"/>
            <ac:spMk id="5" creationId="{A007FB38-B0A4-000A-5672-54FEF441A5B1}"/>
          </ac:spMkLst>
        </pc:spChg>
        <pc:spChg chg="mod">
          <ac:chgData name="Francisco Teixeira" userId="S::franciscosalesteixeira88@ua.pt::751fb2b0-50ea-463d-9e44-269ec6d07e83" providerId="AD" clId="Web-{2192B502-8934-A616-66CA-E0140CA525B4}" dt="2022-05-24T22:21:07.387" v="27" actId="20577"/>
          <ac:spMkLst>
            <pc:docMk/>
            <pc:sldMk cId="1450646944" sldId="263"/>
            <ac:spMk id="15" creationId="{7A0874E9-D80C-9CC3-568B-48E5890D7240}"/>
          </ac:spMkLst>
        </pc:spChg>
        <pc:spChg chg="mod">
          <ac:chgData name="Francisco Teixeira" userId="S::franciscosalesteixeira88@ua.pt::751fb2b0-50ea-463d-9e44-269ec6d07e83" providerId="AD" clId="Web-{2192B502-8934-A616-66CA-E0140CA525B4}" dt="2022-05-24T22:21:15.184" v="29" actId="20577"/>
          <ac:spMkLst>
            <pc:docMk/>
            <pc:sldMk cId="1450646944" sldId="263"/>
            <ac:spMk id="16" creationId="{CBD37730-CBA9-250A-6751-3D3A9916E7D0}"/>
          </ac:spMkLst>
        </pc:spChg>
      </pc:sldChg>
    </pc:docChg>
  </pc:docChgLst>
  <pc:docChgLst>
    <pc:chgData name="Joao Vieira" userId="S::joaopvieira@ua.pt::ee994a60-c2fb-4a57-91cc-8923d9e0c3fb" providerId="AD" clId="Web-{62A30DAD-379D-09B6-41A2-BC491401F453}"/>
    <pc:docChg chg="modSld">
      <pc:chgData name="Joao Vieira" userId="S::joaopvieira@ua.pt::ee994a60-c2fb-4a57-91cc-8923d9e0c3fb" providerId="AD" clId="Web-{62A30DAD-379D-09B6-41A2-BC491401F453}" dt="2022-05-24T21:25:04.745" v="301" actId="1076"/>
      <pc:docMkLst>
        <pc:docMk/>
      </pc:docMkLst>
      <pc:sldChg chg="addSp delSp modSp">
        <pc:chgData name="Joao Vieira" userId="S::joaopvieira@ua.pt::ee994a60-c2fb-4a57-91cc-8923d9e0c3fb" providerId="AD" clId="Web-{62A30DAD-379D-09B6-41A2-BC491401F453}" dt="2022-05-24T21:25:04.745" v="301" actId="1076"/>
        <pc:sldMkLst>
          <pc:docMk/>
          <pc:sldMk cId="4023792572" sldId="261"/>
        </pc:sldMkLst>
        <pc:spChg chg="add mod">
          <ac:chgData name="Joao Vieira" userId="S::joaopvieira@ua.pt::ee994a60-c2fb-4a57-91cc-8923d9e0c3fb" providerId="AD" clId="Web-{62A30DAD-379D-09B6-41A2-BC491401F453}" dt="2022-05-24T21:20:52.349" v="268" actId="20577"/>
          <ac:spMkLst>
            <pc:docMk/>
            <pc:sldMk cId="4023792572" sldId="261"/>
            <ac:spMk id="3" creationId="{74A35541-F67C-B247-032C-5C5D42192BB6}"/>
          </ac:spMkLst>
        </pc:spChg>
        <pc:spChg chg="mod">
          <ac:chgData name="Joao Vieira" userId="S::joaopvieira@ua.pt::ee994a60-c2fb-4a57-91cc-8923d9e0c3fb" providerId="AD" clId="Web-{62A30DAD-379D-09B6-41A2-BC491401F453}" dt="2022-05-24T21:11:28.463" v="53" actId="1076"/>
          <ac:spMkLst>
            <pc:docMk/>
            <pc:sldMk cId="4023792572" sldId="261"/>
            <ac:spMk id="14" creationId="{5E3F056E-AB00-AF94-098B-6446E7EE86C2}"/>
          </ac:spMkLst>
        </pc:spChg>
        <pc:picChg chg="add del mod">
          <ac:chgData name="Joao Vieira" userId="S::joaopvieira@ua.pt::ee994a60-c2fb-4a57-91cc-8923d9e0c3fb" providerId="AD" clId="Web-{62A30DAD-379D-09B6-41A2-BC491401F453}" dt="2022-05-24T20:33:34.621" v="2"/>
          <ac:picMkLst>
            <pc:docMk/>
            <pc:sldMk cId="4023792572" sldId="261"/>
            <ac:picMk id="2" creationId="{7FF35C04-8EEC-420E-FF82-A9AFAC58CB85}"/>
          </ac:picMkLst>
        </pc:picChg>
        <pc:picChg chg="add mod">
          <ac:chgData name="Joao Vieira" userId="S::joaopvieira@ua.pt::ee994a60-c2fb-4a57-91cc-8923d9e0c3fb" providerId="AD" clId="Web-{62A30DAD-379D-09B6-41A2-BC491401F453}" dt="2022-05-24T21:21:40.053" v="273" actId="1076"/>
          <ac:picMkLst>
            <pc:docMk/>
            <pc:sldMk cId="4023792572" sldId="261"/>
            <ac:picMk id="4" creationId="{077DA74C-8A65-8351-9EF8-7D817307B43E}"/>
          </ac:picMkLst>
        </pc:picChg>
        <pc:picChg chg="add del mod">
          <ac:chgData name="Joao Vieira" userId="S::joaopvieira@ua.pt::ee994a60-c2fb-4a57-91cc-8923d9e0c3fb" providerId="AD" clId="Web-{62A30DAD-379D-09B6-41A2-BC491401F453}" dt="2022-05-24T21:22:41.914" v="278"/>
          <ac:picMkLst>
            <pc:docMk/>
            <pc:sldMk cId="4023792572" sldId="261"/>
            <ac:picMk id="6" creationId="{03B22A7A-C1E7-E017-4B0F-252FCB168AD5}"/>
          </ac:picMkLst>
        </pc:picChg>
        <pc:picChg chg="add del mod">
          <ac:chgData name="Joao Vieira" userId="S::joaopvieira@ua.pt::ee994a60-c2fb-4a57-91cc-8923d9e0c3fb" providerId="AD" clId="Web-{62A30DAD-379D-09B6-41A2-BC491401F453}" dt="2022-05-24T21:25:01.807" v="299"/>
          <ac:picMkLst>
            <pc:docMk/>
            <pc:sldMk cId="4023792572" sldId="261"/>
            <ac:picMk id="7" creationId="{138500B7-F8B0-BA9A-D61D-DB14F0C562D4}"/>
          </ac:picMkLst>
        </pc:picChg>
        <pc:picChg chg="add mod">
          <ac:chgData name="Joao Vieira" userId="S::joaopvieira@ua.pt::ee994a60-c2fb-4a57-91cc-8923d9e0c3fb" providerId="AD" clId="Web-{62A30DAD-379D-09B6-41A2-BC491401F453}" dt="2022-05-24T21:25:04.745" v="301" actId="1076"/>
          <ac:picMkLst>
            <pc:docMk/>
            <pc:sldMk cId="4023792572" sldId="261"/>
            <ac:picMk id="8" creationId="{2C3CB299-3BE9-08E1-702F-2F507431154F}"/>
          </ac:picMkLst>
        </pc:picChg>
        <pc:picChg chg="add del">
          <ac:chgData name="Joao Vieira" userId="S::joaopvieira@ua.pt::ee994a60-c2fb-4a57-91cc-8923d9e0c3fb" providerId="AD" clId="Web-{62A30DAD-379D-09B6-41A2-BC491401F453}" dt="2022-05-24T21:25:00.604" v="298"/>
          <ac:picMkLst>
            <pc:docMk/>
            <pc:sldMk cId="4023792572" sldId="261"/>
            <ac:picMk id="10" creationId="{BAE9CFDB-239B-BDDA-4147-EB7745ABC61D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9.776" v="297"/>
          <ac:picMkLst>
            <pc:docMk/>
            <pc:sldMk cId="4023792572" sldId="261"/>
            <ac:picMk id="11" creationId="{08F97F00-5015-34AF-4B4C-0B6B6F769D76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8.385" v="296"/>
          <ac:picMkLst>
            <pc:docMk/>
            <pc:sldMk cId="4023792572" sldId="261"/>
            <ac:picMk id="12" creationId="{E90A513A-113E-8A32-C424-68206210EC6A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7.557" v="295"/>
          <ac:picMkLst>
            <pc:docMk/>
            <pc:sldMk cId="4023792572" sldId="261"/>
            <ac:picMk id="13" creationId="{E70EB1D6-012A-3F99-EFA6-775CD2905668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6.401" v="294"/>
          <ac:picMkLst>
            <pc:docMk/>
            <pc:sldMk cId="4023792572" sldId="261"/>
            <ac:picMk id="15" creationId="{DCE28BA1-6601-B3C5-65B4-45E29524F3FC}"/>
          </ac:picMkLst>
        </pc:picChg>
        <pc:picChg chg="add del mod modCrop">
          <ac:chgData name="Joao Vieira" userId="S::joaopvieira@ua.pt::ee994a60-c2fb-4a57-91cc-8923d9e0c3fb" providerId="AD" clId="Web-{62A30DAD-379D-09B6-41A2-BC491401F453}" dt="2022-05-24T21:24:54.541" v="293"/>
          <ac:picMkLst>
            <pc:docMk/>
            <pc:sldMk cId="4023792572" sldId="261"/>
            <ac:picMk id="16" creationId="{677AE209-1441-4ED7-D389-4D6B5E1195ED}"/>
          </ac:picMkLst>
        </pc:picChg>
      </pc:sldChg>
      <pc:sldChg chg="modSp">
        <pc:chgData name="Joao Vieira" userId="S::joaopvieira@ua.pt::ee994a60-c2fb-4a57-91cc-8923d9e0c3fb" providerId="AD" clId="Web-{62A30DAD-379D-09B6-41A2-BC491401F453}" dt="2022-05-24T20:35:00.061" v="17" actId="20577"/>
        <pc:sldMkLst>
          <pc:docMk/>
          <pc:sldMk cId="1450646944" sldId="263"/>
        </pc:sldMkLst>
        <pc:spChg chg="mod">
          <ac:chgData name="Joao Vieira" userId="S::joaopvieira@ua.pt::ee994a60-c2fb-4a57-91cc-8923d9e0c3fb" providerId="AD" clId="Web-{62A30DAD-379D-09B6-41A2-BC491401F453}" dt="2022-05-24T20:35:00.061" v="17" actId="20577"/>
          <ac:spMkLst>
            <pc:docMk/>
            <pc:sldMk cId="1450646944" sldId="263"/>
            <ac:spMk id="3" creationId="{B64D83D8-87D0-12B4-80A8-AC862C38AA9D}"/>
          </ac:spMkLst>
        </pc:spChg>
      </pc:sldChg>
      <pc:sldChg chg="delSp">
        <pc:chgData name="Joao Vieira" userId="S::joaopvieira@ua.pt::ee994a60-c2fb-4a57-91cc-8923d9e0c3fb" providerId="AD" clId="Web-{62A30DAD-379D-09B6-41A2-BC491401F453}" dt="2022-05-24T20:30:10.335" v="0"/>
        <pc:sldMkLst>
          <pc:docMk/>
          <pc:sldMk cId="1508443798" sldId="265"/>
        </pc:sldMkLst>
        <pc:spChg chg="del">
          <ac:chgData name="Joao Vieira" userId="S::joaopvieira@ua.pt::ee994a60-c2fb-4a57-91cc-8923d9e0c3fb" providerId="AD" clId="Web-{62A30DAD-379D-09B6-41A2-BC491401F453}" dt="2022-05-24T20:30:10.335" v="0"/>
          <ac:spMkLst>
            <pc:docMk/>
            <pc:sldMk cId="1508443798" sldId="265"/>
            <ac:spMk id="2" creationId="{B0DC858D-2F2C-7417-72C5-4440676A1D0E}"/>
          </ac:spMkLst>
        </pc:spChg>
      </pc:sldChg>
    </pc:docChg>
  </pc:docChgLst>
  <pc:docChgLst>
    <pc:chgData name="Joao Vieira" userId="S::joaopvieira@ua.pt::ee994a60-c2fb-4a57-91cc-8923d9e0c3fb" providerId="AD" clId="Web-{2F3A7126-AD79-1AE2-26D0-98C7718A2706}"/>
    <pc:docChg chg="delSld modSld sldOrd">
      <pc:chgData name="Joao Vieira" userId="S::joaopvieira@ua.pt::ee994a60-c2fb-4a57-91cc-8923d9e0c3fb" providerId="AD" clId="Web-{2F3A7126-AD79-1AE2-26D0-98C7718A2706}" dt="2022-05-24T22:10:45.783" v="613" actId="20577"/>
      <pc:docMkLst>
        <pc:docMk/>
      </pc:docMkLst>
      <pc:sldChg chg="modSp">
        <pc:chgData name="Joao Vieira" userId="S::joaopvieira@ua.pt::ee994a60-c2fb-4a57-91cc-8923d9e0c3fb" providerId="AD" clId="Web-{2F3A7126-AD79-1AE2-26D0-98C7718A2706}" dt="2022-05-24T22:10:45.783" v="613" actId="20577"/>
        <pc:sldMkLst>
          <pc:docMk/>
          <pc:sldMk cId="3060300053" sldId="257"/>
        </pc:sldMkLst>
        <pc:spChg chg="mod">
          <ac:chgData name="Joao Vieira" userId="S::joaopvieira@ua.pt::ee994a60-c2fb-4a57-91cc-8923d9e0c3fb" providerId="AD" clId="Web-{2F3A7126-AD79-1AE2-26D0-98C7718A2706}" dt="2022-05-24T22:10:45.783" v="613" actId="20577"/>
          <ac:spMkLst>
            <pc:docMk/>
            <pc:sldMk cId="3060300053" sldId="257"/>
            <ac:spMk id="7" creationId="{0F12F22F-D11F-C0CD-AE8B-C24DED9DF00D}"/>
          </ac:spMkLst>
        </pc:spChg>
      </pc:sldChg>
      <pc:sldChg chg="addSp delSp modSp">
        <pc:chgData name="Joao Vieira" userId="S::joaopvieira@ua.pt::ee994a60-c2fb-4a57-91cc-8923d9e0c3fb" providerId="AD" clId="Web-{2F3A7126-AD79-1AE2-26D0-98C7718A2706}" dt="2022-05-24T21:57:56.561" v="336" actId="1076"/>
        <pc:sldMkLst>
          <pc:docMk/>
          <pc:sldMk cId="4023792572" sldId="261"/>
        </pc:sldMkLst>
        <pc:spChg chg="mod">
          <ac:chgData name="Joao Vieira" userId="S::joaopvieira@ua.pt::ee994a60-c2fb-4a57-91cc-8923d9e0c3fb" providerId="AD" clId="Web-{2F3A7126-AD79-1AE2-26D0-98C7718A2706}" dt="2022-05-24T21:46:03.855" v="169" actId="20577"/>
          <ac:spMkLst>
            <pc:docMk/>
            <pc:sldMk cId="4023792572" sldId="261"/>
            <ac:spMk id="3" creationId="{74A35541-F67C-B247-032C-5C5D42192BB6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7:32.185" v="330"/>
          <ac:spMkLst>
            <pc:docMk/>
            <pc:sldMk cId="4023792572" sldId="261"/>
            <ac:spMk id="9" creationId="{96D1F3D3-308F-192B-4572-5C38DC3E9CE0}"/>
          </ac:spMkLst>
        </pc:spChg>
        <pc:spChg chg="add mod">
          <ac:chgData name="Joao Vieira" userId="S::joaopvieira@ua.pt::ee994a60-c2fb-4a57-91cc-8923d9e0c3fb" providerId="AD" clId="Web-{2F3A7126-AD79-1AE2-26D0-98C7718A2706}" dt="2022-05-24T21:57:56.561" v="336" actId="1076"/>
          <ac:spMkLst>
            <pc:docMk/>
            <pc:sldMk cId="4023792572" sldId="261"/>
            <ac:spMk id="10" creationId="{D709615B-B7FD-7A58-56B6-CB4A2988B748}"/>
          </ac:spMkLst>
        </pc:spChg>
        <pc:spChg chg="add mod">
          <ac:chgData name="Joao Vieira" userId="S::joaopvieira@ua.pt::ee994a60-c2fb-4a57-91cc-8923d9e0c3fb" providerId="AD" clId="Web-{2F3A7126-AD79-1AE2-26D0-98C7718A2706}" dt="2022-05-24T21:31:21.749" v="88" actId="1076"/>
          <ac:spMkLst>
            <pc:docMk/>
            <pc:sldMk cId="4023792572" sldId="261"/>
            <ac:spMk id="15" creationId="{0B3758AD-6102-944F-D46E-D13242056C5C}"/>
          </ac:spMkLst>
        </pc:spChg>
        <pc:spChg chg="add mod">
          <ac:chgData name="Joao Vieira" userId="S::joaopvieira@ua.pt::ee994a60-c2fb-4a57-91cc-8923d9e0c3fb" providerId="AD" clId="Web-{2F3A7126-AD79-1AE2-26D0-98C7718A2706}" dt="2022-05-24T21:31:31.453" v="90" actId="1076"/>
          <ac:spMkLst>
            <pc:docMk/>
            <pc:sldMk cId="4023792572" sldId="261"/>
            <ac:spMk id="16" creationId="{22E08592-E736-6BE0-D574-1B0A4137B99A}"/>
          </ac:spMkLst>
        </pc:spChg>
        <pc:picChg chg="add mod modCrop">
          <ac:chgData name="Joao Vieira" userId="S::joaopvieira@ua.pt::ee994a60-c2fb-4a57-91cc-8923d9e0c3fb" providerId="AD" clId="Web-{2F3A7126-AD79-1AE2-26D0-98C7718A2706}" dt="2022-05-24T21:29:09.215" v="50" actId="1076"/>
          <ac:picMkLst>
            <pc:docMk/>
            <pc:sldMk cId="4023792572" sldId="261"/>
            <ac:picMk id="2" creationId="{D8E9DD26-DA3D-64B6-C625-60C0BC033DA2}"/>
          </ac:picMkLst>
        </pc:picChg>
        <pc:picChg chg="add mod modCrop">
          <ac:chgData name="Joao Vieira" userId="S::joaopvieira@ua.pt::ee994a60-c2fb-4a57-91cc-8923d9e0c3fb" providerId="AD" clId="Web-{2F3A7126-AD79-1AE2-26D0-98C7718A2706}" dt="2022-05-24T21:29:23.246" v="56" actId="1076"/>
          <ac:picMkLst>
            <pc:docMk/>
            <pc:sldMk cId="4023792572" sldId="261"/>
            <ac:picMk id="5" creationId="{EFC9203E-20D1-156C-7FC8-0251C7B20D19}"/>
          </ac:picMkLst>
        </pc:picChg>
        <pc:picChg chg="add mod modCrop">
          <ac:chgData name="Joao Vieira" userId="S::joaopvieira@ua.pt::ee994a60-c2fb-4a57-91cc-8923d9e0c3fb" providerId="AD" clId="Web-{2F3A7126-AD79-1AE2-26D0-98C7718A2706}" dt="2022-05-24T21:29:21.668" v="55" actId="1076"/>
          <ac:picMkLst>
            <pc:docMk/>
            <pc:sldMk cId="4023792572" sldId="261"/>
            <ac:picMk id="6" creationId="{15A0C9D2-C703-40DE-BE38-73769C3C4648}"/>
          </ac:picMkLst>
        </pc:picChg>
        <pc:picChg chg="mod modCrop">
          <ac:chgData name="Joao Vieira" userId="S::joaopvieira@ua.pt::ee994a60-c2fb-4a57-91cc-8923d9e0c3fb" providerId="AD" clId="Web-{2F3A7126-AD79-1AE2-26D0-98C7718A2706}" dt="2022-05-24T21:29:26.700" v="57" actId="1076"/>
          <ac:picMkLst>
            <pc:docMk/>
            <pc:sldMk cId="4023792572" sldId="261"/>
            <ac:picMk id="8" creationId="{2C3CB299-3BE9-08E1-702F-2F507431154F}"/>
          </ac:picMkLst>
        </pc:picChg>
        <pc:cxnChg chg="add mod">
          <ac:chgData name="Joao Vieira" userId="S::joaopvieira@ua.pt::ee994a60-c2fb-4a57-91cc-8923d9e0c3fb" providerId="AD" clId="Web-{2F3A7126-AD79-1AE2-26D0-98C7718A2706}" dt="2022-05-24T21:30:18.779" v="66" actId="1076"/>
          <ac:cxnSpMkLst>
            <pc:docMk/>
            <pc:sldMk cId="4023792572" sldId="261"/>
            <ac:cxnSpMk id="7" creationId="{2AF85330-A309-458D-010B-B7AB86C80A18}"/>
          </ac:cxnSpMkLst>
        </pc:cxnChg>
        <pc:cxnChg chg="add del mod">
          <ac:chgData name="Joao Vieira" userId="S::joaopvieira@ua.pt::ee994a60-c2fb-4a57-91cc-8923d9e0c3fb" providerId="AD" clId="Web-{2F3A7126-AD79-1AE2-26D0-98C7718A2706}" dt="2022-05-24T21:30:31.936" v="71"/>
          <ac:cxnSpMkLst>
            <pc:docMk/>
            <pc:sldMk cId="4023792572" sldId="261"/>
            <ac:cxnSpMk id="11" creationId="{6DD3036F-6FDE-33F0-4079-99396843C9E7}"/>
          </ac:cxnSpMkLst>
        </pc:cxnChg>
        <pc:cxnChg chg="add mod">
          <ac:chgData name="Joao Vieira" userId="S::joaopvieira@ua.pt::ee994a60-c2fb-4a57-91cc-8923d9e0c3fb" providerId="AD" clId="Web-{2F3A7126-AD79-1AE2-26D0-98C7718A2706}" dt="2022-05-24T21:30:39.061" v="74" actId="14100"/>
          <ac:cxnSpMkLst>
            <pc:docMk/>
            <pc:sldMk cId="4023792572" sldId="261"/>
            <ac:cxnSpMk id="12" creationId="{91122245-299D-DF8E-9FDB-CFCE951810B7}"/>
          </ac:cxnSpMkLst>
        </pc:cxnChg>
        <pc:cxnChg chg="add mod">
          <ac:chgData name="Joao Vieira" userId="S::joaopvieira@ua.pt::ee994a60-c2fb-4a57-91cc-8923d9e0c3fb" providerId="AD" clId="Web-{2F3A7126-AD79-1AE2-26D0-98C7718A2706}" dt="2022-05-24T21:30:47.686" v="77" actId="14100"/>
          <ac:cxnSpMkLst>
            <pc:docMk/>
            <pc:sldMk cId="4023792572" sldId="261"/>
            <ac:cxnSpMk id="13" creationId="{6356B077-FD26-6D7A-3C51-74517475CAF3}"/>
          </ac:cxnSpMkLst>
        </pc:cxnChg>
      </pc:sldChg>
      <pc:sldChg chg="addSp delSp modSp">
        <pc:chgData name="Joao Vieira" userId="S::joaopvieira@ua.pt::ee994a60-c2fb-4a57-91cc-8923d9e0c3fb" providerId="AD" clId="Web-{2F3A7126-AD79-1AE2-26D0-98C7718A2706}" dt="2022-05-24T22:08:19.372" v="610" actId="1076"/>
        <pc:sldMkLst>
          <pc:docMk/>
          <pc:sldMk cId="1450646944" sldId="263"/>
        </pc:sldMkLst>
        <pc:spChg chg="del">
          <ac:chgData name="Joao Vieira" userId="S::joaopvieira@ua.pt::ee994a60-c2fb-4a57-91cc-8923d9e0c3fb" providerId="AD" clId="Web-{2F3A7126-AD79-1AE2-26D0-98C7718A2706}" dt="2022-05-24T21:50:03.878" v="195"/>
          <ac:spMkLst>
            <pc:docMk/>
            <pc:sldMk cId="1450646944" sldId="263"/>
            <ac:spMk id="3" creationId="{B64D83D8-87D0-12B4-80A8-AC862C38AA9D}"/>
          </ac:spMkLst>
        </pc:spChg>
        <pc:spChg chg="add mod ord">
          <ac:chgData name="Joao Vieira" userId="S::joaopvieira@ua.pt::ee994a60-c2fb-4a57-91cc-8923d9e0c3fb" providerId="AD" clId="Web-{2F3A7126-AD79-1AE2-26D0-98C7718A2706}" dt="2022-05-24T21:53:36.086" v="245" actId="1076"/>
          <ac:spMkLst>
            <pc:docMk/>
            <pc:sldMk cId="1450646944" sldId="263"/>
            <ac:spMk id="4" creationId="{D0ABE050-8DF6-C22F-6D26-5473AD96A09A}"/>
          </ac:spMkLst>
        </pc:spChg>
        <pc:spChg chg="add mod">
          <ac:chgData name="Joao Vieira" userId="S::joaopvieira@ua.pt::ee994a60-c2fb-4a57-91cc-8923d9e0c3fb" providerId="AD" clId="Web-{2F3A7126-AD79-1AE2-26D0-98C7718A2706}" dt="2022-05-24T22:08:19.372" v="610" actId="1076"/>
          <ac:spMkLst>
            <pc:docMk/>
            <pc:sldMk cId="1450646944" sldId="263"/>
            <ac:spMk id="5" creationId="{A007FB38-B0A4-000A-5672-54FEF441A5B1}"/>
          </ac:spMkLst>
        </pc:spChg>
        <pc:spChg chg="add del">
          <ac:chgData name="Joao Vieira" userId="S::joaopvieira@ua.pt::ee994a60-c2fb-4a57-91cc-8923d9e0c3fb" providerId="AD" clId="Web-{2F3A7126-AD79-1AE2-26D0-98C7718A2706}" dt="2022-05-24T21:50:02.018" v="194"/>
          <ac:spMkLst>
            <pc:docMk/>
            <pc:sldMk cId="1450646944" sldId="263"/>
            <ac:spMk id="7" creationId="{7AF80186-12B4-2DDD-ED5F-AC6BE8EB10C0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0:47.019" v="207"/>
          <ac:spMkLst>
            <pc:docMk/>
            <pc:sldMk cId="1450646944" sldId="263"/>
            <ac:spMk id="8" creationId="{EA37B22F-F311-A9D8-B1B9-1E2D44FCD065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07.254" v="213"/>
          <ac:spMkLst>
            <pc:docMk/>
            <pc:sldMk cId="1450646944" sldId="263"/>
            <ac:spMk id="9" creationId="{5B58B081-C6B1-FBBA-71E3-DE08526D4BDE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18.801" v="219"/>
          <ac:spMkLst>
            <pc:docMk/>
            <pc:sldMk cId="1450646944" sldId="263"/>
            <ac:spMk id="10" creationId="{A126A6F6-2C37-D75D-3F45-2A67804C4EE6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29.552" v="224"/>
          <ac:spMkLst>
            <pc:docMk/>
            <pc:sldMk cId="1450646944" sldId="263"/>
            <ac:spMk id="11" creationId="{EC7D2902-2585-5D2B-47C3-CD6DE4775E08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43.739" v="230"/>
          <ac:spMkLst>
            <pc:docMk/>
            <pc:sldMk cId="1450646944" sldId="263"/>
            <ac:spMk id="12" creationId="{C4643CB1-D488-725E-15A5-70D49807503C}"/>
          </ac:spMkLst>
        </pc:spChg>
        <pc:spChg chg="mod">
          <ac:chgData name="Joao Vieira" userId="S::joaopvieira@ua.pt::ee994a60-c2fb-4a57-91cc-8923d9e0c3fb" providerId="AD" clId="Web-{2F3A7126-AD79-1AE2-26D0-98C7718A2706}" dt="2022-05-24T21:49:57.018" v="191" actId="20577"/>
          <ac:spMkLst>
            <pc:docMk/>
            <pc:sldMk cId="1450646944" sldId="263"/>
            <ac:spMk id="14" creationId="{5E3F056E-AB00-AF94-098B-6446E7EE86C2}"/>
          </ac:spMkLst>
        </pc:spChg>
        <pc:spChg chg="add mod">
          <ac:chgData name="Joao Vieira" userId="S::joaopvieira@ua.pt::ee994a60-c2fb-4a57-91cc-8923d9e0c3fb" providerId="AD" clId="Web-{2F3A7126-AD79-1AE2-26D0-98C7718A2706}" dt="2022-05-24T22:04:48.086" v="565" actId="20577"/>
          <ac:spMkLst>
            <pc:docMk/>
            <pc:sldMk cId="1450646944" sldId="263"/>
            <ac:spMk id="15" creationId="{7A0874E9-D80C-9CC3-568B-48E5890D7240}"/>
          </ac:spMkLst>
        </pc:spChg>
        <pc:spChg chg="add mod">
          <ac:chgData name="Joao Vieira" userId="S::joaopvieira@ua.pt::ee994a60-c2fb-4a57-91cc-8923d9e0c3fb" providerId="AD" clId="Web-{2F3A7126-AD79-1AE2-26D0-98C7718A2706}" dt="2022-05-24T22:08:03.262" v="609" actId="14100"/>
          <ac:spMkLst>
            <pc:docMk/>
            <pc:sldMk cId="1450646944" sldId="263"/>
            <ac:spMk id="16" creationId="{CBD37730-CBA9-250A-6751-3D3A9916E7D0}"/>
          </ac:spMkLst>
        </pc:spChg>
        <pc:picChg chg="add del">
          <ac:chgData name="Joao Vieira" userId="S::joaopvieira@ua.pt::ee994a60-c2fb-4a57-91cc-8923d9e0c3fb" providerId="AD" clId="Web-{2F3A7126-AD79-1AE2-26D0-98C7718A2706}" dt="2022-05-24T21:50:06.003" v="196"/>
          <ac:picMkLst>
            <pc:docMk/>
            <pc:sldMk cId="1450646944" sldId="263"/>
            <ac:picMk id="2" creationId="{BD6261E1-548A-8A29-0406-D8C2B6CB5733}"/>
          </ac:picMkLst>
        </pc:picChg>
      </pc:sldChg>
      <pc:sldChg chg="modSp del ord">
        <pc:chgData name="Joao Vieira" userId="S::joaopvieira@ua.pt::ee994a60-c2fb-4a57-91cc-8923d9e0c3fb" providerId="AD" clId="Web-{2F3A7126-AD79-1AE2-26D0-98C7718A2706}" dt="2022-05-24T22:10:24.407" v="611"/>
        <pc:sldMkLst>
          <pc:docMk/>
          <pc:sldMk cId="1508443798" sldId="265"/>
        </pc:sldMkLst>
        <pc:spChg chg="mod">
          <ac:chgData name="Joao Vieira" userId="S::joaopvieira@ua.pt::ee994a60-c2fb-4a57-91cc-8923d9e0c3fb" providerId="AD" clId="Web-{2F3A7126-AD79-1AE2-26D0-98C7718A2706}" dt="2022-05-24T22:01:57.566" v="517" actId="20577"/>
          <ac:spMkLst>
            <pc:docMk/>
            <pc:sldMk cId="1508443798" sldId="265"/>
            <ac:spMk id="14" creationId="{5E3F056E-AB00-AF94-098B-6446E7EE86C2}"/>
          </ac:spMkLst>
        </pc:spChg>
      </pc:sldChg>
    </pc:docChg>
  </pc:docChgLst>
  <pc:docChgLst>
    <pc:chgData name="Miguel Moreira" userId="S::moreiramiguel@ua.pt::0aef5668-2391-4e5f-9435-73a6098d7102" providerId="AD" clId="Web-{032962BE-F72B-599C-D764-F78CBB3F82AA}"/>
    <pc:docChg chg="modSld">
      <pc:chgData name="Miguel Moreira" userId="S::moreiramiguel@ua.pt::0aef5668-2391-4e5f-9435-73a6098d7102" providerId="AD" clId="Web-{032962BE-F72B-599C-D764-F78CBB3F82AA}" dt="2022-05-24T22:06:38.618" v="199" actId="20577"/>
      <pc:docMkLst>
        <pc:docMk/>
      </pc:docMkLst>
      <pc:sldChg chg="modSp">
        <pc:chgData name="Miguel Moreira" userId="S::moreiramiguel@ua.pt::0aef5668-2391-4e5f-9435-73a6098d7102" providerId="AD" clId="Web-{032962BE-F72B-599C-D764-F78CBB3F82AA}" dt="2022-05-24T22:06:38.618" v="199" actId="20577"/>
        <pc:sldMkLst>
          <pc:docMk/>
          <pc:sldMk cId="1450646944" sldId="263"/>
        </pc:sldMkLst>
        <pc:spChg chg="mod">
          <ac:chgData name="Miguel Moreira" userId="S::moreiramiguel@ua.pt::0aef5668-2391-4e5f-9435-73a6098d7102" providerId="AD" clId="Web-{032962BE-F72B-599C-D764-F78CBB3F82AA}" dt="2022-05-24T22:06:12.883" v="190" actId="14100"/>
          <ac:spMkLst>
            <pc:docMk/>
            <pc:sldMk cId="1450646944" sldId="263"/>
            <ac:spMk id="4" creationId="{D0ABE050-8DF6-C22F-6D26-5473AD96A09A}"/>
          </ac:spMkLst>
        </pc:spChg>
        <pc:spChg chg="mod">
          <ac:chgData name="Miguel Moreira" userId="S::moreiramiguel@ua.pt::0aef5668-2391-4e5f-9435-73a6098d7102" providerId="AD" clId="Web-{032962BE-F72B-599C-D764-F78CBB3F82AA}" dt="2022-05-24T22:06:38.618" v="199" actId="20577"/>
          <ac:spMkLst>
            <pc:docMk/>
            <pc:sldMk cId="1450646944" sldId="263"/>
            <ac:spMk id="15" creationId="{7A0874E9-D80C-9CC3-568B-48E5890D7240}"/>
          </ac:spMkLst>
        </pc:spChg>
        <pc:spChg chg="mod">
          <ac:chgData name="Miguel Moreira" userId="S::moreiramiguel@ua.pt::0aef5668-2391-4e5f-9435-73a6098d7102" providerId="AD" clId="Web-{032962BE-F72B-599C-D764-F78CBB3F82AA}" dt="2022-05-24T22:03:13.973" v="99" actId="20577"/>
          <ac:spMkLst>
            <pc:docMk/>
            <pc:sldMk cId="1450646944" sldId="263"/>
            <ac:spMk id="16" creationId="{CBD37730-CBA9-250A-6751-3D3A9916E7D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6B63A-4E7E-3E09-D435-A3F431789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F6086F-E02C-62E6-0DA9-1AFC9DBC5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13EC49-5A4E-BCFB-8660-2B0A3DFF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66A17D-3668-D2BC-0775-1946D28A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8E7A7F0-9814-C2F7-2888-1056873D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888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1A6A6-0DB8-5F1A-1707-9D987829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48F36EE-0ACB-DF8F-F3FD-E8EC94A6C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670179-3515-B003-3149-781937AC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1FFE067-E892-4EFD-F46B-F016E998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2476CE-2290-3BBB-A65E-6E23061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160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DCC785-CAFD-10D4-35B4-C9AA36575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C3786BD-5EE8-3A61-E1E7-E943877C3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080C3F-488F-D83B-3756-0DECCA34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3B1AEDD-4456-6614-1B4E-6DC5681B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5CF36FF-7BEC-63E6-9F3C-66FF651C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672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9BBBF-50CB-47C4-1CA8-1FBD30F5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E4B152-574B-9459-DA48-55E2B9EB3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9F5AFA5-97E6-8266-A1AE-5B7A271A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EA0D05C-2E89-9F42-0F5F-16C9C129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D239718-6BBA-E7C7-A9A8-46452DF1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59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8D10F-E0DE-B5AA-3194-070CC6EF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33A7952-C075-77B7-B534-F29E70A6D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8D1D062-DB27-0608-4997-F4267D4E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5D10A84-868C-3196-3F6C-99DEAF16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86DBC2E-FF24-FF5C-74FD-1513DF6F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54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34FCB-BCA9-3A1C-5012-C3F8693B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40D178B-54F5-B064-1C89-2C0F3F0FC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E319165-2D77-E2D3-90C0-B1647CB9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CD706F4-189F-6F51-E8FD-196075FF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4B4B73-4E01-E22A-7B5D-DF3D059B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12F2FEE-7EA3-6E86-218A-51E8D261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06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4C30A-2915-5C05-C618-99B92708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6991CB-5AEE-094F-E315-F54B7DFD8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32A9B52-B1F5-5863-E936-70DBF16B7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FEDFEC6-F772-B85B-FE64-DA969533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B8F26EC-166B-5447-26E8-E4F88AC9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6C7B079-FA30-D0FE-AB7D-7EA4C1B4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5777AB8-70FA-BB4D-C014-BCC92C43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AB3C16E-C4B6-6795-03C6-488E04B5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418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5738F-5FF1-95E4-6367-F5E1987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4AF809E-A7FB-A5F5-97C8-9CCB1B1C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7F5090A-DCDA-4B45-1807-410FA7E6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D2C369-0CCD-EE6F-A2B2-CD4B0C57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186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2CB66A5-0D18-AF28-BEA6-7BF94CE8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142C24E-42FB-5264-CE47-885C3266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3D47A40-077C-4EF4-1461-64BA5848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394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4E3F7-2AA4-B7E5-F54D-AAD52BEA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D42E05-E273-538E-7274-48D59A357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3D5167E-41E9-BCC6-8BD5-CBE28A4B0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A0FFA4-EC39-D2DE-DA02-62F3AB67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4BE44FA-78EC-D1CA-75ED-A827A4A3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F4FE7F2-E7D2-D216-C5CC-B3686FC9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13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83333-8AEF-52F8-BEC5-4EE1D718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2C0F567-410D-E100-AE6B-FE29B08D6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FD655A6-5E99-34E2-44C6-FCDA6C685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902A59D-A311-92DC-452F-6698A37DF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074DEB3-3857-72A3-D45F-5298794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778AD74-7BF1-E402-E43A-E6632C99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42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F3D53C8-1691-8F3F-B1C3-5BAB564A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DF4AB71-8CD7-4B5B-D6EF-E4C60CDE4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122F881-8D47-CA63-E8C4-E5C3A59C7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46044-D08D-4AD0-A246-268B2E090F07}" type="datetimeFigureOut">
              <a:rPr lang="pt-PT" smtClean="0"/>
              <a:t>24/05/2022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D6911B-497C-C992-7E32-73CD1C9EC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97F9D1C-DDF8-3648-9AF7-4EE57CE7E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ED3AB-6DF8-4C50-8C29-5D7880C9865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399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playback">
            <a:hlinkClick r:id="" action="ppaction://media"/>
            <a:extLst>
              <a:ext uri="{FF2B5EF4-FFF2-40B4-BE49-F238E27FC236}">
                <a16:creationId xmlns:a16="http://schemas.microsoft.com/office/drawing/2014/main" id="{101CB114-8643-1C52-3443-918BB55571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lum/>
          </a:blip>
          <a:srcRect t="1" r="-331" b="18008"/>
          <a:stretch/>
        </p:blipFill>
        <p:spPr>
          <a:xfrm>
            <a:off x="0" y="0"/>
            <a:ext cx="12230123" cy="6858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9FBCD9B-7644-83CB-AF2C-DE252689D882}"/>
              </a:ext>
            </a:extLst>
          </p:cNvPr>
          <p:cNvGrpSpPr/>
          <p:nvPr/>
        </p:nvGrpSpPr>
        <p:grpSpPr>
          <a:xfrm>
            <a:off x="0" y="231818"/>
            <a:ext cx="4089400" cy="6626182"/>
            <a:chOff x="-342900" y="123782"/>
            <a:chExt cx="4775200" cy="6858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FEA76EF-2767-96C2-31EA-58C36166E861}"/>
                </a:ext>
              </a:extLst>
            </p:cNvPr>
            <p:cNvSpPr/>
            <p:nvPr/>
          </p:nvSpPr>
          <p:spPr>
            <a:xfrm>
              <a:off x="1413504" y="5203287"/>
              <a:ext cx="805009" cy="1137356"/>
            </a:xfrm>
            <a:custGeom>
              <a:avLst/>
              <a:gdLst>
                <a:gd name="connsiteX0" fmla="*/ 44450 w 279400"/>
                <a:gd name="connsiteY0" fmla="*/ 6842 h 444992"/>
                <a:gd name="connsiteX1" fmla="*/ 25400 w 279400"/>
                <a:gd name="connsiteY1" fmla="*/ 38592 h 444992"/>
                <a:gd name="connsiteX2" fmla="*/ 15875 w 279400"/>
                <a:gd name="connsiteY2" fmla="*/ 54467 h 444992"/>
                <a:gd name="connsiteX3" fmla="*/ 3175 w 279400"/>
                <a:gd name="connsiteY3" fmla="*/ 79867 h 444992"/>
                <a:gd name="connsiteX4" fmla="*/ 0 w 279400"/>
                <a:gd name="connsiteY4" fmla="*/ 102092 h 444992"/>
                <a:gd name="connsiteX5" fmla="*/ 3175 w 279400"/>
                <a:gd name="connsiteY5" fmla="*/ 133842 h 444992"/>
                <a:gd name="connsiteX6" fmla="*/ 12700 w 279400"/>
                <a:gd name="connsiteY6" fmla="*/ 181467 h 444992"/>
                <a:gd name="connsiteX7" fmla="*/ 19050 w 279400"/>
                <a:gd name="connsiteY7" fmla="*/ 257667 h 444992"/>
                <a:gd name="connsiteX8" fmla="*/ 25400 w 279400"/>
                <a:gd name="connsiteY8" fmla="*/ 270367 h 444992"/>
                <a:gd name="connsiteX9" fmla="*/ 38100 w 279400"/>
                <a:gd name="connsiteY9" fmla="*/ 302117 h 444992"/>
                <a:gd name="connsiteX10" fmla="*/ 41275 w 279400"/>
                <a:gd name="connsiteY10" fmla="*/ 346567 h 444992"/>
                <a:gd name="connsiteX11" fmla="*/ 57150 w 279400"/>
                <a:gd name="connsiteY11" fmla="*/ 362442 h 444992"/>
                <a:gd name="connsiteX12" fmla="*/ 85725 w 279400"/>
                <a:gd name="connsiteY12" fmla="*/ 387842 h 444992"/>
                <a:gd name="connsiteX13" fmla="*/ 114300 w 279400"/>
                <a:gd name="connsiteY13" fmla="*/ 429117 h 444992"/>
                <a:gd name="connsiteX14" fmla="*/ 133350 w 279400"/>
                <a:gd name="connsiteY14" fmla="*/ 444992 h 444992"/>
                <a:gd name="connsiteX15" fmla="*/ 146050 w 279400"/>
                <a:gd name="connsiteY15" fmla="*/ 438642 h 444992"/>
                <a:gd name="connsiteX16" fmla="*/ 180975 w 279400"/>
                <a:gd name="connsiteY16" fmla="*/ 419592 h 444992"/>
                <a:gd name="connsiteX17" fmla="*/ 206375 w 279400"/>
                <a:gd name="connsiteY17" fmla="*/ 416417 h 444992"/>
                <a:gd name="connsiteX18" fmla="*/ 225425 w 279400"/>
                <a:gd name="connsiteY18" fmla="*/ 400542 h 444992"/>
                <a:gd name="connsiteX19" fmla="*/ 234950 w 279400"/>
                <a:gd name="connsiteY19" fmla="*/ 381492 h 444992"/>
                <a:gd name="connsiteX20" fmla="*/ 244475 w 279400"/>
                <a:gd name="connsiteY20" fmla="*/ 371967 h 444992"/>
                <a:gd name="connsiteX21" fmla="*/ 269875 w 279400"/>
                <a:gd name="connsiteY21" fmla="*/ 330692 h 444992"/>
                <a:gd name="connsiteX22" fmla="*/ 273050 w 279400"/>
                <a:gd name="connsiteY22" fmla="*/ 321167 h 444992"/>
                <a:gd name="connsiteX23" fmla="*/ 279400 w 279400"/>
                <a:gd name="connsiteY23" fmla="*/ 305292 h 444992"/>
                <a:gd name="connsiteX24" fmla="*/ 276225 w 279400"/>
                <a:gd name="connsiteY24" fmla="*/ 283067 h 444992"/>
                <a:gd name="connsiteX25" fmla="*/ 254000 w 279400"/>
                <a:gd name="connsiteY25" fmla="*/ 260842 h 444992"/>
                <a:gd name="connsiteX26" fmla="*/ 241300 w 279400"/>
                <a:gd name="connsiteY26" fmla="*/ 244967 h 444992"/>
                <a:gd name="connsiteX27" fmla="*/ 215900 w 279400"/>
                <a:gd name="connsiteY27" fmla="*/ 200517 h 444992"/>
                <a:gd name="connsiteX28" fmla="*/ 187325 w 279400"/>
                <a:gd name="connsiteY28" fmla="*/ 171942 h 444992"/>
                <a:gd name="connsiteX29" fmla="*/ 171450 w 279400"/>
                <a:gd name="connsiteY29" fmla="*/ 143367 h 444992"/>
                <a:gd name="connsiteX30" fmla="*/ 158750 w 279400"/>
                <a:gd name="connsiteY30" fmla="*/ 124317 h 444992"/>
                <a:gd name="connsiteX31" fmla="*/ 139700 w 279400"/>
                <a:gd name="connsiteY31" fmla="*/ 108442 h 444992"/>
                <a:gd name="connsiteX32" fmla="*/ 133350 w 279400"/>
                <a:gd name="connsiteY32" fmla="*/ 79867 h 444992"/>
                <a:gd name="connsiteX33" fmla="*/ 123825 w 279400"/>
                <a:gd name="connsiteY33" fmla="*/ 22717 h 444992"/>
                <a:gd name="connsiteX34" fmla="*/ 111125 w 279400"/>
                <a:gd name="connsiteY34" fmla="*/ 13192 h 444992"/>
                <a:gd name="connsiteX35" fmla="*/ 85725 w 279400"/>
                <a:gd name="connsiteY35" fmla="*/ 6842 h 444992"/>
                <a:gd name="connsiteX36" fmla="*/ 73025 w 279400"/>
                <a:gd name="connsiteY36" fmla="*/ 492 h 444992"/>
                <a:gd name="connsiteX37" fmla="*/ 44450 w 279400"/>
                <a:gd name="connsiteY37" fmla="*/ 6842 h 44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9400" h="444992">
                  <a:moveTo>
                    <a:pt x="44450" y="6842"/>
                  </a:moveTo>
                  <a:cubicBezTo>
                    <a:pt x="36513" y="13192"/>
                    <a:pt x="36838" y="7139"/>
                    <a:pt x="25400" y="38592"/>
                  </a:cubicBezTo>
                  <a:cubicBezTo>
                    <a:pt x="23291" y="44392"/>
                    <a:pt x="18801" y="49034"/>
                    <a:pt x="15875" y="54467"/>
                  </a:cubicBezTo>
                  <a:cubicBezTo>
                    <a:pt x="11387" y="62802"/>
                    <a:pt x="7408" y="71400"/>
                    <a:pt x="3175" y="79867"/>
                  </a:cubicBezTo>
                  <a:cubicBezTo>
                    <a:pt x="2117" y="87275"/>
                    <a:pt x="0" y="94608"/>
                    <a:pt x="0" y="102092"/>
                  </a:cubicBezTo>
                  <a:cubicBezTo>
                    <a:pt x="0" y="112728"/>
                    <a:pt x="1516" y="123336"/>
                    <a:pt x="3175" y="133842"/>
                  </a:cubicBezTo>
                  <a:cubicBezTo>
                    <a:pt x="6893" y="157387"/>
                    <a:pt x="10579" y="160257"/>
                    <a:pt x="12700" y="181467"/>
                  </a:cubicBezTo>
                  <a:cubicBezTo>
                    <a:pt x="15236" y="206829"/>
                    <a:pt x="15445" y="232435"/>
                    <a:pt x="19050" y="257667"/>
                  </a:cubicBezTo>
                  <a:cubicBezTo>
                    <a:pt x="19719" y="262352"/>
                    <a:pt x="23441" y="266058"/>
                    <a:pt x="25400" y="270367"/>
                  </a:cubicBezTo>
                  <a:cubicBezTo>
                    <a:pt x="34436" y="290246"/>
                    <a:pt x="33127" y="287197"/>
                    <a:pt x="38100" y="302117"/>
                  </a:cubicBezTo>
                  <a:cubicBezTo>
                    <a:pt x="39158" y="316934"/>
                    <a:pt x="38694" y="331939"/>
                    <a:pt x="41275" y="346567"/>
                  </a:cubicBezTo>
                  <a:cubicBezTo>
                    <a:pt x="42740" y="354871"/>
                    <a:pt x="51451" y="358371"/>
                    <a:pt x="57150" y="362442"/>
                  </a:cubicBezTo>
                  <a:cubicBezTo>
                    <a:pt x="73501" y="374121"/>
                    <a:pt x="69412" y="371529"/>
                    <a:pt x="85725" y="387842"/>
                  </a:cubicBezTo>
                  <a:cubicBezTo>
                    <a:pt x="91489" y="405134"/>
                    <a:pt x="93682" y="415372"/>
                    <a:pt x="114300" y="429117"/>
                  </a:cubicBezTo>
                  <a:cubicBezTo>
                    <a:pt x="127561" y="437958"/>
                    <a:pt x="121127" y="432769"/>
                    <a:pt x="133350" y="444992"/>
                  </a:cubicBezTo>
                  <a:cubicBezTo>
                    <a:pt x="137583" y="442875"/>
                    <a:pt x="141991" y="441077"/>
                    <a:pt x="146050" y="438642"/>
                  </a:cubicBezTo>
                  <a:cubicBezTo>
                    <a:pt x="160046" y="430244"/>
                    <a:pt x="165330" y="423202"/>
                    <a:pt x="180975" y="419592"/>
                  </a:cubicBezTo>
                  <a:cubicBezTo>
                    <a:pt x="189289" y="417673"/>
                    <a:pt x="197908" y="417475"/>
                    <a:pt x="206375" y="416417"/>
                  </a:cubicBezTo>
                  <a:cubicBezTo>
                    <a:pt x="213403" y="411731"/>
                    <a:pt x="220536" y="407876"/>
                    <a:pt x="225425" y="400542"/>
                  </a:cubicBezTo>
                  <a:cubicBezTo>
                    <a:pt x="229363" y="394635"/>
                    <a:pt x="231012" y="387399"/>
                    <a:pt x="234950" y="381492"/>
                  </a:cubicBezTo>
                  <a:cubicBezTo>
                    <a:pt x="237441" y="377756"/>
                    <a:pt x="241718" y="375511"/>
                    <a:pt x="244475" y="371967"/>
                  </a:cubicBezTo>
                  <a:cubicBezTo>
                    <a:pt x="251517" y="362913"/>
                    <a:pt x="265006" y="340430"/>
                    <a:pt x="269875" y="330692"/>
                  </a:cubicBezTo>
                  <a:cubicBezTo>
                    <a:pt x="271372" y="327699"/>
                    <a:pt x="271875" y="324301"/>
                    <a:pt x="273050" y="321167"/>
                  </a:cubicBezTo>
                  <a:cubicBezTo>
                    <a:pt x="275051" y="315831"/>
                    <a:pt x="277283" y="310584"/>
                    <a:pt x="279400" y="305292"/>
                  </a:cubicBezTo>
                  <a:cubicBezTo>
                    <a:pt x="278342" y="297884"/>
                    <a:pt x="279938" y="289565"/>
                    <a:pt x="276225" y="283067"/>
                  </a:cubicBezTo>
                  <a:cubicBezTo>
                    <a:pt x="271027" y="273970"/>
                    <a:pt x="260545" y="269023"/>
                    <a:pt x="254000" y="260842"/>
                  </a:cubicBezTo>
                  <a:lnTo>
                    <a:pt x="241300" y="244967"/>
                  </a:lnTo>
                  <a:cubicBezTo>
                    <a:pt x="235426" y="227345"/>
                    <a:pt x="233058" y="217675"/>
                    <a:pt x="215900" y="200517"/>
                  </a:cubicBezTo>
                  <a:cubicBezTo>
                    <a:pt x="206375" y="190992"/>
                    <a:pt x="193349" y="183990"/>
                    <a:pt x="187325" y="171942"/>
                  </a:cubicBezTo>
                  <a:cubicBezTo>
                    <a:pt x="180254" y="157799"/>
                    <a:pt x="180752" y="157985"/>
                    <a:pt x="171450" y="143367"/>
                  </a:cubicBezTo>
                  <a:cubicBezTo>
                    <a:pt x="167353" y="136928"/>
                    <a:pt x="163884" y="129964"/>
                    <a:pt x="158750" y="124317"/>
                  </a:cubicBezTo>
                  <a:cubicBezTo>
                    <a:pt x="153190" y="118201"/>
                    <a:pt x="146050" y="113734"/>
                    <a:pt x="139700" y="108442"/>
                  </a:cubicBezTo>
                  <a:cubicBezTo>
                    <a:pt x="137583" y="98917"/>
                    <a:pt x="135127" y="89461"/>
                    <a:pt x="133350" y="79867"/>
                  </a:cubicBezTo>
                  <a:cubicBezTo>
                    <a:pt x="129833" y="60877"/>
                    <a:pt x="129932" y="41039"/>
                    <a:pt x="123825" y="22717"/>
                  </a:cubicBezTo>
                  <a:cubicBezTo>
                    <a:pt x="122152" y="17697"/>
                    <a:pt x="116010" y="15227"/>
                    <a:pt x="111125" y="13192"/>
                  </a:cubicBezTo>
                  <a:cubicBezTo>
                    <a:pt x="103069" y="9835"/>
                    <a:pt x="93531" y="10745"/>
                    <a:pt x="85725" y="6842"/>
                  </a:cubicBezTo>
                  <a:cubicBezTo>
                    <a:pt x="81492" y="4725"/>
                    <a:pt x="77694" y="1270"/>
                    <a:pt x="73025" y="492"/>
                  </a:cubicBezTo>
                  <a:cubicBezTo>
                    <a:pt x="64674" y="-900"/>
                    <a:pt x="52387" y="492"/>
                    <a:pt x="44450" y="68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73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4" name="Imagem 13" descr="Uma imagem com aeronaves, balão, transporte&#10;&#10;Descrição gerada automaticamente">
              <a:extLst>
                <a:ext uri="{FF2B5EF4-FFF2-40B4-BE49-F238E27FC236}">
                  <a16:creationId xmlns:a16="http://schemas.microsoft.com/office/drawing/2014/main" id="{C17C2A62-9857-ACA5-30F5-395BA31D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6" y="1072165"/>
              <a:ext cx="2452894" cy="3103801"/>
            </a:xfrm>
            <a:prstGeom prst="ellipse">
              <a:avLst/>
            </a:prstGeom>
          </p:spPr>
        </p:pic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F262DAB8-D396-0998-98DA-0F8DB871BE51}"/>
                </a:ext>
              </a:extLst>
            </p:cNvPr>
            <p:cNvSpPr/>
            <p:nvPr/>
          </p:nvSpPr>
          <p:spPr>
            <a:xfrm>
              <a:off x="1697086" y="4928355"/>
              <a:ext cx="923932" cy="949735"/>
            </a:xfrm>
            <a:custGeom>
              <a:avLst/>
              <a:gdLst>
                <a:gd name="connsiteX0" fmla="*/ 88900 w 320675"/>
                <a:gd name="connsiteY0" fmla="*/ 109 h 371584"/>
                <a:gd name="connsiteX1" fmla="*/ 57150 w 320675"/>
                <a:gd name="connsiteY1" fmla="*/ 12809 h 371584"/>
                <a:gd name="connsiteX2" fmla="*/ 25400 w 320675"/>
                <a:gd name="connsiteY2" fmla="*/ 22334 h 371584"/>
                <a:gd name="connsiteX3" fmla="*/ 12700 w 320675"/>
                <a:gd name="connsiteY3" fmla="*/ 28684 h 371584"/>
                <a:gd name="connsiteX4" fmla="*/ 0 w 320675"/>
                <a:gd name="connsiteY4" fmla="*/ 69959 h 371584"/>
                <a:gd name="connsiteX5" fmla="*/ 3175 w 320675"/>
                <a:gd name="connsiteY5" fmla="*/ 136634 h 371584"/>
                <a:gd name="connsiteX6" fmla="*/ 6350 w 320675"/>
                <a:gd name="connsiteY6" fmla="*/ 146159 h 371584"/>
                <a:gd name="connsiteX7" fmla="*/ 38100 w 320675"/>
                <a:gd name="connsiteY7" fmla="*/ 177909 h 371584"/>
                <a:gd name="connsiteX8" fmla="*/ 44450 w 320675"/>
                <a:gd name="connsiteY8" fmla="*/ 187434 h 371584"/>
                <a:gd name="connsiteX9" fmla="*/ 53975 w 320675"/>
                <a:gd name="connsiteY9" fmla="*/ 203309 h 371584"/>
                <a:gd name="connsiteX10" fmla="*/ 57150 w 320675"/>
                <a:gd name="connsiteY10" fmla="*/ 216009 h 371584"/>
                <a:gd name="connsiteX11" fmla="*/ 60325 w 320675"/>
                <a:gd name="connsiteY11" fmla="*/ 263634 h 371584"/>
                <a:gd name="connsiteX12" fmla="*/ 76200 w 320675"/>
                <a:gd name="connsiteY12" fmla="*/ 273159 h 371584"/>
                <a:gd name="connsiteX13" fmla="*/ 98425 w 320675"/>
                <a:gd name="connsiteY13" fmla="*/ 289034 h 371584"/>
                <a:gd name="connsiteX14" fmla="*/ 111125 w 320675"/>
                <a:gd name="connsiteY14" fmla="*/ 308084 h 371584"/>
                <a:gd name="connsiteX15" fmla="*/ 120650 w 320675"/>
                <a:gd name="connsiteY15" fmla="*/ 317609 h 371584"/>
                <a:gd name="connsiteX16" fmla="*/ 127000 w 320675"/>
                <a:gd name="connsiteY16" fmla="*/ 327134 h 371584"/>
                <a:gd name="connsiteX17" fmla="*/ 149225 w 320675"/>
                <a:gd name="connsiteY17" fmla="*/ 343009 h 371584"/>
                <a:gd name="connsiteX18" fmla="*/ 171450 w 320675"/>
                <a:gd name="connsiteY18" fmla="*/ 358884 h 371584"/>
                <a:gd name="connsiteX19" fmla="*/ 180975 w 320675"/>
                <a:gd name="connsiteY19" fmla="*/ 362059 h 371584"/>
                <a:gd name="connsiteX20" fmla="*/ 203200 w 320675"/>
                <a:gd name="connsiteY20" fmla="*/ 371584 h 371584"/>
                <a:gd name="connsiteX21" fmla="*/ 263525 w 320675"/>
                <a:gd name="connsiteY21" fmla="*/ 368409 h 371584"/>
                <a:gd name="connsiteX22" fmla="*/ 266700 w 320675"/>
                <a:gd name="connsiteY22" fmla="*/ 358884 h 371584"/>
                <a:gd name="connsiteX23" fmla="*/ 276225 w 320675"/>
                <a:gd name="connsiteY23" fmla="*/ 349359 h 371584"/>
                <a:gd name="connsiteX24" fmla="*/ 279400 w 320675"/>
                <a:gd name="connsiteY24" fmla="*/ 339834 h 371584"/>
                <a:gd name="connsiteX25" fmla="*/ 301625 w 320675"/>
                <a:gd name="connsiteY25" fmla="*/ 304909 h 371584"/>
                <a:gd name="connsiteX26" fmla="*/ 311150 w 320675"/>
                <a:gd name="connsiteY26" fmla="*/ 216009 h 371584"/>
                <a:gd name="connsiteX27" fmla="*/ 317500 w 320675"/>
                <a:gd name="connsiteY27" fmla="*/ 168384 h 371584"/>
                <a:gd name="connsiteX28" fmla="*/ 320675 w 320675"/>
                <a:gd name="connsiteY28" fmla="*/ 139809 h 371584"/>
                <a:gd name="connsiteX29" fmla="*/ 317500 w 320675"/>
                <a:gd name="connsiteY29" fmla="*/ 108059 h 371584"/>
                <a:gd name="connsiteX30" fmla="*/ 307975 w 320675"/>
                <a:gd name="connsiteY30" fmla="*/ 101709 h 371584"/>
                <a:gd name="connsiteX31" fmla="*/ 285750 w 320675"/>
                <a:gd name="connsiteY31" fmla="*/ 73134 h 371584"/>
                <a:gd name="connsiteX32" fmla="*/ 257175 w 320675"/>
                <a:gd name="connsiteY32" fmla="*/ 54084 h 371584"/>
                <a:gd name="connsiteX33" fmla="*/ 225425 w 320675"/>
                <a:gd name="connsiteY33" fmla="*/ 28684 h 371584"/>
                <a:gd name="connsiteX34" fmla="*/ 200025 w 320675"/>
                <a:gd name="connsiteY34" fmla="*/ 15984 h 371584"/>
                <a:gd name="connsiteX35" fmla="*/ 127000 w 320675"/>
                <a:gd name="connsiteY35" fmla="*/ 6459 h 371584"/>
                <a:gd name="connsiteX36" fmla="*/ 88900 w 320675"/>
                <a:gd name="connsiteY36" fmla="*/ 109 h 37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0675" h="371584">
                  <a:moveTo>
                    <a:pt x="88900" y="109"/>
                  </a:moveTo>
                  <a:cubicBezTo>
                    <a:pt x="77258" y="1167"/>
                    <a:pt x="68208" y="10044"/>
                    <a:pt x="57150" y="12809"/>
                  </a:cubicBezTo>
                  <a:cubicBezTo>
                    <a:pt x="48035" y="15088"/>
                    <a:pt x="33130" y="18469"/>
                    <a:pt x="25400" y="22334"/>
                  </a:cubicBezTo>
                  <a:lnTo>
                    <a:pt x="12700" y="28684"/>
                  </a:lnTo>
                  <a:cubicBezTo>
                    <a:pt x="3914" y="55043"/>
                    <a:pt x="8189" y="41298"/>
                    <a:pt x="0" y="69959"/>
                  </a:cubicBezTo>
                  <a:cubicBezTo>
                    <a:pt x="1058" y="92184"/>
                    <a:pt x="1327" y="114461"/>
                    <a:pt x="3175" y="136634"/>
                  </a:cubicBezTo>
                  <a:cubicBezTo>
                    <a:pt x="3453" y="139969"/>
                    <a:pt x="4853" y="143166"/>
                    <a:pt x="6350" y="146159"/>
                  </a:cubicBezTo>
                  <a:cubicBezTo>
                    <a:pt x="13844" y="161147"/>
                    <a:pt x="24854" y="164663"/>
                    <a:pt x="38100" y="177909"/>
                  </a:cubicBezTo>
                  <a:cubicBezTo>
                    <a:pt x="40798" y="180607"/>
                    <a:pt x="42428" y="184198"/>
                    <a:pt x="44450" y="187434"/>
                  </a:cubicBezTo>
                  <a:cubicBezTo>
                    <a:pt x="47721" y="192667"/>
                    <a:pt x="50800" y="198017"/>
                    <a:pt x="53975" y="203309"/>
                  </a:cubicBezTo>
                  <a:cubicBezTo>
                    <a:pt x="55033" y="207542"/>
                    <a:pt x="56693" y="211669"/>
                    <a:pt x="57150" y="216009"/>
                  </a:cubicBezTo>
                  <a:cubicBezTo>
                    <a:pt x="58816" y="231832"/>
                    <a:pt x="55294" y="248540"/>
                    <a:pt x="60325" y="263634"/>
                  </a:cubicBezTo>
                  <a:cubicBezTo>
                    <a:pt x="62276" y="269488"/>
                    <a:pt x="70805" y="270162"/>
                    <a:pt x="76200" y="273159"/>
                  </a:cubicBezTo>
                  <a:cubicBezTo>
                    <a:pt x="88879" y="280203"/>
                    <a:pt x="89383" y="277409"/>
                    <a:pt x="98425" y="289034"/>
                  </a:cubicBezTo>
                  <a:cubicBezTo>
                    <a:pt x="103110" y="295058"/>
                    <a:pt x="105729" y="302688"/>
                    <a:pt x="111125" y="308084"/>
                  </a:cubicBezTo>
                  <a:cubicBezTo>
                    <a:pt x="114300" y="311259"/>
                    <a:pt x="117775" y="314160"/>
                    <a:pt x="120650" y="317609"/>
                  </a:cubicBezTo>
                  <a:cubicBezTo>
                    <a:pt x="123093" y="320540"/>
                    <a:pt x="124302" y="324436"/>
                    <a:pt x="127000" y="327134"/>
                  </a:cubicBezTo>
                  <a:cubicBezTo>
                    <a:pt x="132188" y="332322"/>
                    <a:pt x="142915" y="338502"/>
                    <a:pt x="149225" y="343009"/>
                  </a:cubicBezTo>
                  <a:cubicBezTo>
                    <a:pt x="152581" y="345406"/>
                    <a:pt x="166462" y="356390"/>
                    <a:pt x="171450" y="358884"/>
                  </a:cubicBezTo>
                  <a:cubicBezTo>
                    <a:pt x="174443" y="360381"/>
                    <a:pt x="177982" y="360562"/>
                    <a:pt x="180975" y="362059"/>
                  </a:cubicBezTo>
                  <a:cubicBezTo>
                    <a:pt x="202901" y="373022"/>
                    <a:pt x="176769" y="364976"/>
                    <a:pt x="203200" y="371584"/>
                  </a:cubicBezTo>
                  <a:cubicBezTo>
                    <a:pt x="223308" y="370526"/>
                    <a:pt x="243780" y="372358"/>
                    <a:pt x="263525" y="368409"/>
                  </a:cubicBezTo>
                  <a:cubicBezTo>
                    <a:pt x="266807" y="367753"/>
                    <a:pt x="264844" y="361669"/>
                    <a:pt x="266700" y="358884"/>
                  </a:cubicBezTo>
                  <a:cubicBezTo>
                    <a:pt x="269191" y="355148"/>
                    <a:pt x="273050" y="352534"/>
                    <a:pt x="276225" y="349359"/>
                  </a:cubicBezTo>
                  <a:cubicBezTo>
                    <a:pt x="277283" y="346184"/>
                    <a:pt x="277903" y="342827"/>
                    <a:pt x="279400" y="339834"/>
                  </a:cubicBezTo>
                  <a:cubicBezTo>
                    <a:pt x="283884" y="330866"/>
                    <a:pt x="296592" y="312458"/>
                    <a:pt x="301625" y="304909"/>
                  </a:cubicBezTo>
                  <a:cubicBezTo>
                    <a:pt x="315386" y="256745"/>
                    <a:pt x="303859" y="303504"/>
                    <a:pt x="311150" y="216009"/>
                  </a:cubicBezTo>
                  <a:cubicBezTo>
                    <a:pt x="312480" y="200049"/>
                    <a:pt x="315514" y="184276"/>
                    <a:pt x="317500" y="168384"/>
                  </a:cubicBezTo>
                  <a:cubicBezTo>
                    <a:pt x="318689" y="158874"/>
                    <a:pt x="319617" y="149334"/>
                    <a:pt x="320675" y="139809"/>
                  </a:cubicBezTo>
                  <a:cubicBezTo>
                    <a:pt x="319617" y="129226"/>
                    <a:pt x="320863" y="118149"/>
                    <a:pt x="317500" y="108059"/>
                  </a:cubicBezTo>
                  <a:cubicBezTo>
                    <a:pt x="316293" y="104439"/>
                    <a:pt x="310458" y="104606"/>
                    <a:pt x="307975" y="101709"/>
                  </a:cubicBezTo>
                  <a:cubicBezTo>
                    <a:pt x="289724" y="80417"/>
                    <a:pt x="308290" y="90473"/>
                    <a:pt x="285750" y="73134"/>
                  </a:cubicBezTo>
                  <a:cubicBezTo>
                    <a:pt x="276676" y="66154"/>
                    <a:pt x="265270" y="62179"/>
                    <a:pt x="257175" y="54084"/>
                  </a:cubicBezTo>
                  <a:cubicBezTo>
                    <a:pt x="243268" y="40177"/>
                    <a:pt x="244116" y="39365"/>
                    <a:pt x="225425" y="28684"/>
                  </a:cubicBezTo>
                  <a:cubicBezTo>
                    <a:pt x="217206" y="23988"/>
                    <a:pt x="209396" y="17323"/>
                    <a:pt x="200025" y="15984"/>
                  </a:cubicBezTo>
                  <a:cubicBezTo>
                    <a:pt x="188311" y="14311"/>
                    <a:pt x="143415" y="7425"/>
                    <a:pt x="127000" y="6459"/>
                  </a:cubicBezTo>
                  <a:cubicBezTo>
                    <a:pt x="118548" y="5962"/>
                    <a:pt x="100542" y="-949"/>
                    <a:pt x="88900" y="109"/>
                  </a:cubicBezTo>
                  <a:close/>
                </a:path>
              </a:pathLst>
            </a:cu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7" name="Imagem 16" descr="Uma imagem com céu noturno&#10;&#10;Descrição gerada automaticamente">
              <a:extLst>
                <a:ext uri="{FF2B5EF4-FFF2-40B4-BE49-F238E27FC236}">
                  <a16:creationId xmlns:a16="http://schemas.microsoft.com/office/drawing/2014/main" id="{A007F547-9B01-1739-3FFD-5464A0E91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1" t="26189" r="37309" b="49284"/>
            <a:stretch/>
          </p:blipFill>
          <p:spPr>
            <a:xfrm>
              <a:off x="42273" y="814379"/>
              <a:ext cx="3878694" cy="61674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6DAAF03-0040-EE1E-D358-21AEBBFF9D8E}"/>
                </a:ext>
              </a:extLst>
            </p:cNvPr>
            <p:cNvSpPr txBox="1"/>
            <p:nvPr/>
          </p:nvSpPr>
          <p:spPr>
            <a:xfrm>
              <a:off x="-342900" y="123782"/>
              <a:ext cx="4775200" cy="2527459"/>
            </a:xfrm>
            <a:prstGeom prst="rect">
              <a:avLst/>
            </a:prstGeom>
            <a:noFill/>
          </p:spPr>
          <p:txBody>
            <a:bodyPr wrap="square" rtlCol="0">
              <a:prstTxWarp prst="textArchUpPour">
                <a:avLst>
                  <a:gd name="adj1" fmla="val 11295282"/>
                  <a:gd name="adj2" fmla="val 40799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just"/>
              <a:r>
                <a:rPr lang="pt-PT" sz="2000" b="1">
                  <a:ln w="19050">
                    <a:solidFill>
                      <a:schemeClr val="bg1"/>
                    </a:solidFill>
                  </a:ln>
                  <a:latin typeface="Brush Script MT" panose="03060802040406070304" pitchFamily="66" charset="0"/>
                  <a:cs typeface="Dreaming Outloud Script Pro" panose="020B0604020202020204" pitchFamily="66" charset="0"/>
                </a:rPr>
                <a:t>Art&amp;Design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F9B691-4581-8EEA-6059-FF880921E022}"/>
              </a:ext>
            </a:extLst>
          </p:cNvPr>
          <p:cNvSpPr txBox="1"/>
          <p:nvPr/>
        </p:nvSpPr>
        <p:spPr>
          <a:xfrm>
            <a:off x="1660825" y="1452271"/>
            <a:ext cx="10112075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pt-PT" sz="12000" b="1">
                <a:ln w="57150">
                  <a:solidFill>
                    <a:prstClr val="white"/>
                  </a:solidFill>
                </a:ln>
                <a:cs typeface="Calibri"/>
              </a:rPr>
              <a:t>Projeto</a:t>
            </a:r>
            <a:endParaRPr lang="pt-PT" sz="8000" b="1">
              <a:ln w="57150">
                <a:solidFill>
                  <a:prstClr val="white"/>
                </a:solidFill>
              </a:ln>
              <a:cs typeface="Calibri"/>
            </a:endParaRPr>
          </a:p>
          <a:p>
            <a:pPr algn="r"/>
            <a:r>
              <a:rPr lang="pt-PT" sz="8000" b="1">
                <a:ln w="38100">
                  <a:solidFill>
                    <a:schemeClr val="bg1"/>
                  </a:solidFill>
                </a:ln>
              </a:rPr>
              <a:t>Análise de Sistemas</a:t>
            </a:r>
            <a:endParaRPr lang="pt-PT" sz="8000" b="1">
              <a:ln w="38100">
                <a:solidFill>
                  <a:prstClr val="white"/>
                </a:solidFill>
              </a:ln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6BFDEF-9712-F01E-840F-8308E59A863B}"/>
              </a:ext>
            </a:extLst>
          </p:cNvPr>
          <p:cNvSpPr txBox="1"/>
          <p:nvPr/>
        </p:nvSpPr>
        <p:spPr>
          <a:xfrm>
            <a:off x="3469252" y="4394081"/>
            <a:ext cx="839289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000" u="sng"/>
              <a:t>Grupo 604:</a:t>
            </a:r>
          </a:p>
          <a:p>
            <a:pPr algn="r"/>
            <a:r>
              <a:rPr lang="pt-PT" sz="3000"/>
              <a:t>João Pedro Nunes Vieira – 50458</a:t>
            </a:r>
          </a:p>
          <a:p>
            <a:pPr algn="r"/>
            <a:r>
              <a:rPr lang="pt-PT" sz="3000"/>
              <a:t>Francisco Teixeira – 84843</a:t>
            </a:r>
          </a:p>
          <a:p>
            <a:pPr algn="r"/>
            <a:r>
              <a:rPr lang="pt-PT" sz="3000"/>
              <a:t>Miguel Moreira – 89853</a:t>
            </a:r>
          </a:p>
          <a:p>
            <a:pPr algn="r"/>
            <a:r>
              <a:rPr lang="pt-PT" sz="3000"/>
              <a:t>Pedro Cruzeiro – 103173</a:t>
            </a:r>
          </a:p>
          <a:p>
            <a:pPr algn="r"/>
            <a:endParaRPr lang="pt-PT" sz="3000"/>
          </a:p>
          <a:p>
            <a:pPr algn="r"/>
            <a:endParaRPr lang="pt-PT" sz="2500"/>
          </a:p>
          <a:p>
            <a:pPr algn="r"/>
            <a:endParaRPr lang="pt-PT" sz="300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A6EC14D-49F6-E5E9-DA02-858C2CD1958E}"/>
              </a:ext>
            </a:extLst>
          </p:cNvPr>
          <p:cNvGrpSpPr/>
          <p:nvPr/>
        </p:nvGrpSpPr>
        <p:grpSpPr>
          <a:xfrm>
            <a:off x="8715420" y="90594"/>
            <a:ext cx="3146724" cy="1616954"/>
            <a:chOff x="3759584" y="4869235"/>
            <a:chExt cx="3146724" cy="1616954"/>
          </a:xfrm>
        </p:grpSpPr>
        <p:pic>
          <p:nvPicPr>
            <p:cNvPr id="2056" name="Picture 8" descr="Systems and Control Group • Systems and control">
              <a:extLst>
                <a:ext uri="{FF2B5EF4-FFF2-40B4-BE49-F238E27FC236}">
                  <a16:creationId xmlns:a16="http://schemas.microsoft.com/office/drawing/2014/main" id="{DF5A0F68-4C45-B934-66AD-B56B96A24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3018"/>
            <a:stretch/>
          </p:blipFill>
          <p:spPr bwMode="auto">
            <a:xfrm>
              <a:off x="4756216" y="4869235"/>
              <a:ext cx="1153460" cy="124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Systems and Control Group • Systems and control">
              <a:extLst>
                <a:ext uri="{FF2B5EF4-FFF2-40B4-BE49-F238E27FC236}">
                  <a16:creationId xmlns:a16="http://schemas.microsoft.com/office/drawing/2014/main" id="{D9E66177-5456-3AD0-86D0-66CE68BE0B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88"/>
            <a:stretch/>
          </p:blipFill>
          <p:spPr bwMode="auto">
            <a:xfrm>
              <a:off x="3759584" y="5241047"/>
              <a:ext cx="3146724" cy="124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75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0000" b="1">
                <a:ln w="57150">
                  <a:solidFill>
                    <a:schemeClr val="bg1"/>
                  </a:solidFill>
                </a:ln>
              </a:rPr>
              <a:t>Requisitos e Recursos</a:t>
            </a:r>
          </a:p>
        </p:txBody>
      </p:sp>
      <p:sp>
        <p:nvSpPr>
          <p:cNvPr id="7" name="CaixaDeTexto 20">
            <a:extLst>
              <a:ext uri="{FF2B5EF4-FFF2-40B4-BE49-F238E27FC236}">
                <a16:creationId xmlns:a16="http://schemas.microsoft.com/office/drawing/2014/main" id="{0F12F22F-D11F-C0CD-AE8B-C24DED9DF00D}"/>
              </a:ext>
            </a:extLst>
          </p:cNvPr>
          <p:cNvSpPr txBox="1"/>
          <p:nvPr/>
        </p:nvSpPr>
        <p:spPr>
          <a:xfrm>
            <a:off x="855720" y="2663984"/>
            <a:ext cx="5950367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PT" sz="3000">
                <a:ea typeface="+mn-lt"/>
                <a:cs typeface="+mn-lt"/>
              </a:rPr>
              <a:t>Identificação de Stakeholders.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3000">
                <a:ea typeface="+mn-lt"/>
                <a:cs typeface="+mn-lt"/>
              </a:rPr>
              <a:t>Procura por indivíduos com perfil requerido.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3000">
                <a:ea typeface="+mn-lt"/>
                <a:cs typeface="+mn-lt"/>
              </a:rPr>
              <a:t>Entrevistas.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3000">
                <a:ea typeface="+mn-lt"/>
                <a:cs typeface="+mn-lt"/>
              </a:rPr>
              <a:t>Conceitos Interação Humano Computador</a:t>
            </a:r>
          </a:p>
          <a:p>
            <a:pPr marL="457200" indent="-457200">
              <a:buFont typeface="+mj-lt"/>
              <a:buAutoNum type="arabicPeriod"/>
            </a:pPr>
            <a:endParaRPr lang="pt-PT" sz="3000">
              <a:cs typeface="Calibri" panose="020F0502020204030204"/>
            </a:endParaRPr>
          </a:p>
        </p:txBody>
      </p:sp>
      <p:sp>
        <p:nvSpPr>
          <p:cNvPr id="8" name="CaixaDeTexto 20">
            <a:extLst>
              <a:ext uri="{FF2B5EF4-FFF2-40B4-BE49-F238E27FC236}">
                <a16:creationId xmlns:a16="http://schemas.microsoft.com/office/drawing/2014/main" id="{50613B97-B5EE-00A1-D47B-B9AF7D17BA2A}"/>
              </a:ext>
            </a:extLst>
          </p:cNvPr>
          <p:cNvSpPr txBox="1"/>
          <p:nvPr/>
        </p:nvSpPr>
        <p:spPr>
          <a:xfrm>
            <a:off x="7211076" y="2663984"/>
            <a:ext cx="5743074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pt-PT" sz="3000" b="0" i="0">
                <a:solidFill>
                  <a:srgbClr val="000000"/>
                </a:solidFill>
                <a:effectLst/>
              </a:rPr>
              <a:t>creately.com</a:t>
            </a:r>
            <a:r>
              <a:rPr lang="en-US" sz="3000" b="0" i="0">
                <a:solidFill>
                  <a:srgbClr val="000000"/>
                </a:solidFill>
                <a:effectLst/>
              </a:rPr>
              <a:t>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-PT" sz="3000" b="0" i="0">
                <a:solidFill>
                  <a:srgbClr val="000000"/>
                </a:solidFill>
                <a:effectLst/>
              </a:rPr>
              <a:t>Researchgate.net</a:t>
            </a:r>
            <a:r>
              <a:rPr lang="en-US" sz="3000" b="0" i="0">
                <a:solidFill>
                  <a:srgbClr val="000000"/>
                </a:solidFill>
                <a:effectLst/>
              </a:rPr>
              <a:t> 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-PT" sz="3000" b="0" i="0">
                <a:solidFill>
                  <a:srgbClr val="000000"/>
                </a:solidFill>
                <a:effectLst/>
              </a:rPr>
              <a:t>Instagram.com</a:t>
            </a:r>
            <a:r>
              <a:rPr lang="en-US" sz="3000" b="0" i="0">
                <a:solidFill>
                  <a:srgbClr val="000000"/>
                </a:solidFill>
                <a:effectLst/>
              </a:rPr>
              <a:t>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-PT" sz="3000" b="0" i="0">
                <a:solidFill>
                  <a:srgbClr val="000000"/>
                </a:solidFill>
                <a:effectLst/>
              </a:rPr>
              <a:t>Facebook.com</a:t>
            </a:r>
            <a:r>
              <a:rPr lang="en-US" sz="3000" b="0" i="0">
                <a:solidFill>
                  <a:srgbClr val="000000"/>
                </a:solidFill>
                <a:effectLst/>
              </a:rPr>
              <a:t>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-PT" sz="3000" b="0" i="0">
                <a:solidFill>
                  <a:srgbClr val="000000"/>
                </a:solidFill>
                <a:effectLst/>
              </a:rPr>
              <a:t>StackOverflow.com</a:t>
            </a:r>
            <a:endParaRPr lang="en-US" sz="3000" b="0" i="0">
              <a:solidFill>
                <a:srgbClr val="000000"/>
              </a:solidFill>
              <a:effectLst/>
            </a:endParaRPr>
          </a:p>
        </p:txBody>
      </p:sp>
      <p:pic>
        <p:nvPicPr>
          <p:cNvPr id="2066" name="Picture 18" descr="Pic Chess PNG | Picpng">
            <a:extLst>
              <a:ext uri="{FF2B5EF4-FFF2-40B4-BE49-F238E27FC236}">
                <a16:creationId xmlns:a16="http://schemas.microsoft.com/office/drawing/2014/main" id="{6425D309-3FCB-4B9A-5022-6E9B95D4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145" y="2179319"/>
            <a:ext cx="3776029" cy="44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3CDCDC9-6582-13AB-5A26-51D2214CF4E3}"/>
              </a:ext>
            </a:extLst>
          </p:cNvPr>
          <p:cNvSpPr txBox="1"/>
          <p:nvPr/>
        </p:nvSpPr>
        <p:spPr>
          <a:xfrm>
            <a:off x="7509712" y="6600450"/>
            <a:ext cx="46344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1000"/>
              <a:t>https://www.picpng.com/chess-png-36075</a:t>
            </a:r>
          </a:p>
        </p:txBody>
      </p:sp>
    </p:spTree>
    <p:extLst>
      <p:ext uri="{BB962C8B-B14F-4D97-AF65-F5344CB8AC3E}">
        <p14:creationId xmlns:p14="http://schemas.microsoft.com/office/powerpoint/2010/main" val="30603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Simple Gears Vector Image | Simple gear, Free vector art, Png photo">
            <a:extLst>
              <a:ext uri="{FF2B5EF4-FFF2-40B4-BE49-F238E27FC236}">
                <a16:creationId xmlns:a16="http://schemas.microsoft.com/office/drawing/2014/main" id="{35DCF908-21A4-C39D-25AD-22EB50FF3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4357" b="14657"/>
          <a:stretch/>
        </p:blipFill>
        <p:spPr bwMode="auto">
          <a:xfrm>
            <a:off x="6613234" y="1178648"/>
            <a:ext cx="5578765" cy="555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288513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0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Reengenharia dos </a:t>
            </a:r>
            <a:r>
              <a:rPr lang="pt-PT" sz="8000" b="1">
                <a:ln w="57150">
                  <a:solidFill>
                    <a:schemeClr val="bg1"/>
                  </a:solidFill>
                </a:ln>
              </a:rPr>
              <a:t>Processo </a:t>
            </a:r>
            <a:endParaRPr lang="pt-PT" sz="8000" b="1">
              <a:ln w="57150">
                <a:solidFill>
                  <a:prstClr val="white"/>
                </a:solidFill>
              </a:ln>
              <a:cs typeface="Calibri"/>
            </a:endParaRPr>
          </a:p>
        </p:txBody>
      </p:sp>
      <p:sp>
        <p:nvSpPr>
          <p:cNvPr id="13" name="CaixaDeTexto 20">
            <a:extLst>
              <a:ext uri="{FF2B5EF4-FFF2-40B4-BE49-F238E27FC236}">
                <a16:creationId xmlns:a16="http://schemas.microsoft.com/office/drawing/2014/main" id="{6CAFCE39-1BBA-F589-0F66-FF5D31914E4F}"/>
              </a:ext>
            </a:extLst>
          </p:cNvPr>
          <p:cNvSpPr txBox="1"/>
          <p:nvPr/>
        </p:nvSpPr>
        <p:spPr>
          <a:xfrm>
            <a:off x="634767" y="2778375"/>
            <a:ext cx="11669503" cy="3554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PT" sz="2500">
                <a:ea typeface="+mn-lt"/>
                <a:cs typeface="+mn-lt"/>
              </a:rPr>
              <a:t>Registo na plataforma.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500">
                <a:ea typeface="+mn-lt"/>
                <a:cs typeface="+mn-lt"/>
              </a:rPr>
              <a:t>Fazer login: Email e Password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500">
                <a:ea typeface="+mn-lt"/>
                <a:cs typeface="+mn-lt"/>
              </a:rPr>
              <a:t>Criar e customizar perfil: Público ou Anónimo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500">
                <a:ea typeface="+mn-lt"/>
                <a:cs typeface="+mn-lt"/>
              </a:rPr>
              <a:t>Navegar, pesquisar e visualizar conteúdos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500">
                <a:ea typeface="+mn-lt"/>
                <a:cs typeface="+mn-lt"/>
              </a:rPr>
              <a:t>Upload do seu trabalho.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500">
                <a:ea typeface="+mn-lt"/>
                <a:cs typeface="+mn-lt"/>
              </a:rPr>
              <a:t>Efetuar compra: </a:t>
            </a:r>
            <a:r>
              <a:rPr lang="pt-PT" sz="2500" err="1">
                <a:ea typeface="+mn-lt"/>
                <a:cs typeface="+mn-lt"/>
              </a:rPr>
              <a:t>MBWay</a:t>
            </a:r>
            <a:r>
              <a:rPr lang="pt-PT" sz="2500">
                <a:ea typeface="+mn-lt"/>
                <a:cs typeface="+mn-lt"/>
              </a:rPr>
              <a:t>, Paypal etc…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500">
                <a:ea typeface="+mn-lt"/>
                <a:cs typeface="+mn-lt"/>
              </a:rPr>
              <a:t>Guardar dados de faturação.</a:t>
            </a:r>
          </a:p>
          <a:p>
            <a:pPr marL="457200" indent="-457200">
              <a:buFont typeface="+mj-lt"/>
              <a:buAutoNum type="arabicPeriod"/>
            </a:pPr>
            <a:endParaRPr lang="pt-PT" sz="2500">
              <a:ea typeface="+mn-lt"/>
              <a:cs typeface="+mn-lt"/>
            </a:endParaRPr>
          </a:p>
          <a:p>
            <a:pPr marL="457200" indent="-457200">
              <a:buFont typeface="+mj-lt"/>
              <a:buAutoNum type="arabicPeriod"/>
            </a:pPr>
            <a:endParaRPr lang="pt-PT" sz="2500">
              <a:ea typeface="+mn-lt"/>
              <a:cs typeface="+mn-lt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C9281BB-48C8-55EF-A32D-3144669F072A}"/>
              </a:ext>
            </a:extLst>
          </p:cNvPr>
          <p:cNvSpPr txBox="1"/>
          <p:nvPr/>
        </p:nvSpPr>
        <p:spPr>
          <a:xfrm>
            <a:off x="6023811" y="6614725"/>
            <a:ext cx="61681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1000"/>
              <a:t>https://www.pinterest.pt/pin/392587292513574758/</a:t>
            </a:r>
          </a:p>
        </p:txBody>
      </p:sp>
    </p:spTree>
    <p:extLst>
      <p:ext uri="{BB962C8B-B14F-4D97-AF65-F5344CB8AC3E}">
        <p14:creationId xmlns:p14="http://schemas.microsoft.com/office/powerpoint/2010/main" val="81255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2" name="CaixaDeTexto 13">
            <a:extLst>
              <a:ext uri="{FF2B5EF4-FFF2-40B4-BE49-F238E27FC236}">
                <a16:creationId xmlns:a16="http://schemas.microsoft.com/office/drawing/2014/main" id="{854FF4B6-A09E-4691-3614-211F2AE65D78}"/>
              </a:ext>
            </a:extLst>
          </p:cNvPr>
          <p:cNvSpPr txBox="1"/>
          <p:nvPr/>
        </p:nvSpPr>
        <p:spPr>
          <a:xfrm>
            <a:off x="0" y="288513"/>
            <a:ext cx="1219199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600" b="1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Ambiente de Utilização</a:t>
            </a:r>
            <a:endParaRPr lang="pt-PT" sz="9600" b="1">
              <a:ln w="57150">
                <a:solidFill>
                  <a:prstClr val="white"/>
                </a:solidFill>
              </a:ln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6CC27-B9B3-5162-6DE5-DE9BE34A402F}"/>
              </a:ext>
            </a:extLst>
          </p:cNvPr>
          <p:cNvSpPr txBox="1"/>
          <p:nvPr/>
        </p:nvSpPr>
        <p:spPr>
          <a:xfrm>
            <a:off x="690868" y="2118526"/>
            <a:ext cx="6845595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500">
                <a:latin typeface="Calibri"/>
                <a:cs typeface="Segoe UI"/>
              </a:rPr>
              <a:t>Plataforma Web: Android, IOS, MS Windows.</a:t>
            </a:r>
            <a:endParaRPr lang="en-US" sz="2500"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2500">
                <a:latin typeface="Calibri"/>
                <a:cs typeface="Segoe UI"/>
              </a:rPr>
              <a:t>Base de dados (</a:t>
            </a:r>
            <a:r>
              <a:rPr lang="pt-PT" sz="2500" i="1" err="1">
                <a:latin typeface="Calibri"/>
                <a:cs typeface="Segoe UI"/>
              </a:rPr>
              <a:t>back-end</a:t>
            </a:r>
            <a:r>
              <a:rPr lang="pt-PT" sz="2500">
                <a:latin typeface="Calibri"/>
                <a:cs typeface="Segoe UI"/>
              </a:rPr>
              <a:t>). </a:t>
            </a:r>
            <a:endParaRPr lang="en-US" sz="2500">
              <a:latin typeface="Calibri"/>
              <a:cs typeface="Calibri" panose="020F0502020204030204"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2500">
                <a:latin typeface="Calibri"/>
                <a:cs typeface="Segoe UI"/>
              </a:rPr>
              <a:t>Website &amp; Web API (</a:t>
            </a:r>
            <a:r>
              <a:rPr lang="pt-PT" sz="2500" i="1" err="1">
                <a:latin typeface="Calibri"/>
                <a:cs typeface="Segoe UI"/>
              </a:rPr>
              <a:t>front-end</a:t>
            </a:r>
            <a:r>
              <a:rPr lang="pt-PT" sz="2500">
                <a:latin typeface="Calibri"/>
                <a:cs typeface="Segoe UI"/>
              </a:rPr>
              <a:t>).</a:t>
            </a:r>
            <a:endParaRPr lang="en-US" sz="2500">
              <a:latin typeface="Calibri"/>
              <a:cs typeface="Calibri" panose="020F0502020204030204"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2500">
                <a:latin typeface="Calibri"/>
                <a:cs typeface="Calibri"/>
              </a:rPr>
              <a:t>Inteligência Artificial.</a:t>
            </a:r>
          </a:p>
          <a:p>
            <a:endParaRPr lang="en-US" sz="2500">
              <a:latin typeface="Calibri"/>
              <a:cs typeface="Calibri"/>
            </a:endParaRPr>
          </a:p>
          <a:p>
            <a:r>
              <a:rPr lang="pt-PT" sz="2500">
                <a:latin typeface="Calibri"/>
                <a:cs typeface="Segoe UI"/>
              </a:rPr>
              <a:t>Permite: </a:t>
            </a:r>
            <a:r>
              <a:rPr lang="en-US" sz="2500">
                <a:latin typeface="Calibri"/>
                <a:cs typeface="Calibri"/>
              </a:rPr>
              <a:t> </a:t>
            </a:r>
            <a:endParaRPr lang="pt-PT" sz="2500"/>
          </a:p>
          <a:p>
            <a:pPr>
              <a:buChar char="•"/>
            </a:pPr>
            <a:r>
              <a:rPr lang="pt-PT" sz="2500">
                <a:latin typeface="Calibri"/>
                <a:cs typeface="Calibri"/>
              </a:rPr>
              <a:t>Criar conta de utilizador: email e password.</a:t>
            </a:r>
            <a:r>
              <a:rPr lang="en-US" sz="2500">
                <a:latin typeface="Calibri"/>
                <a:cs typeface="Calibri"/>
              </a:rPr>
              <a:t> </a:t>
            </a:r>
          </a:p>
          <a:p>
            <a:pPr>
              <a:buChar char="•"/>
            </a:pPr>
            <a:r>
              <a:rPr lang="pt-PT" sz="2500">
                <a:latin typeface="Calibri"/>
                <a:cs typeface="Calibri"/>
              </a:rPr>
              <a:t>Escolher </a:t>
            </a:r>
            <a:r>
              <a:rPr lang="pt-PT" sz="2500" i="1" err="1">
                <a:latin typeface="Calibri"/>
                <a:cs typeface="Calibri"/>
              </a:rPr>
              <a:t>nickname</a:t>
            </a:r>
            <a:r>
              <a:rPr lang="pt-PT" sz="2500">
                <a:latin typeface="Calibri"/>
                <a:cs typeface="Calibri"/>
              </a:rPr>
              <a:t>: manter o anonimato.</a:t>
            </a:r>
            <a:r>
              <a:rPr lang="en-US" sz="2500">
                <a:latin typeface="Calibri"/>
                <a:cs typeface="Calibri"/>
              </a:rPr>
              <a:t> </a:t>
            </a:r>
          </a:p>
          <a:p>
            <a:pPr>
              <a:buChar char="•"/>
            </a:pPr>
            <a:r>
              <a:rPr lang="pt-PT" sz="2500">
                <a:latin typeface="Calibri"/>
                <a:cs typeface="Calibri"/>
              </a:rPr>
              <a:t>Upload de trabalho: diversos formatos.</a:t>
            </a:r>
            <a:r>
              <a:rPr lang="en-US" sz="2500">
                <a:latin typeface="Calibri"/>
                <a:cs typeface="Calibri"/>
              </a:rPr>
              <a:t> </a:t>
            </a:r>
            <a:endParaRPr lang="en-US" sz="2500">
              <a:cs typeface="Calibri"/>
            </a:endParaRPr>
          </a:p>
          <a:p>
            <a:pPr>
              <a:buChar char="•"/>
            </a:pPr>
            <a:r>
              <a:rPr lang="pt-PT" sz="2500">
                <a:latin typeface="Calibri"/>
                <a:cs typeface="Calibri"/>
              </a:rPr>
              <a:t>Comunicação entre utilizadores.</a:t>
            </a:r>
            <a:r>
              <a:rPr lang="en-US" sz="2500">
                <a:latin typeface="Calibri"/>
                <a:cs typeface="Calibri"/>
              </a:rPr>
              <a:t> </a:t>
            </a:r>
          </a:p>
          <a:p>
            <a:pPr>
              <a:buChar char="•"/>
            </a:pPr>
            <a:r>
              <a:rPr lang="pt-PT" sz="2500">
                <a:latin typeface="Calibri"/>
                <a:cs typeface="Calibri"/>
              </a:rPr>
              <a:t>Avaliação: opinião de produto ou criador.</a:t>
            </a:r>
            <a:r>
              <a:rPr lang="en-US" sz="2500">
                <a:latin typeface="Calibri"/>
                <a:cs typeface="Calibri"/>
              </a:rPr>
              <a:t> </a:t>
            </a:r>
          </a:p>
          <a:p>
            <a:pPr>
              <a:buChar char="•"/>
            </a:pPr>
            <a:r>
              <a:rPr lang="pt-PT" sz="2500">
                <a:latin typeface="Calibri"/>
                <a:cs typeface="Calibri"/>
              </a:rPr>
              <a:t>Pagamentos: Mb, </a:t>
            </a:r>
            <a:r>
              <a:rPr lang="pt-PT" sz="2500" err="1">
                <a:latin typeface="Calibri"/>
                <a:cs typeface="Calibri"/>
              </a:rPr>
              <a:t>PayPal</a:t>
            </a:r>
            <a:r>
              <a:rPr lang="pt-PT" sz="2500">
                <a:latin typeface="Calibri"/>
                <a:cs typeface="Calibri"/>
              </a:rPr>
              <a:t>, VISA, </a:t>
            </a:r>
            <a:r>
              <a:rPr lang="pt-PT" sz="2500" err="1">
                <a:latin typeface="Calibri"/>
                <a:cs typeface="Calibri"/>
              </a:rPr>
              <a:t>MBWay</a:t>
            </a:r>
            <a:r>
              <a:rPr lang="pt-PT" sz="2500">
                <a:latin typeface="Calibri"/>
                <a:cs typeface="Calibri"/>
              </a:rPr>
              <a:t>, etc...</a:t>
            </a:r>
            <a:r>
              <a:rPr lang="en-US" sz="2500">
                <a:latin typeface="Calibri"/>
                <a:cs typeface="Calibri"/>
              </a:rPr>
              <a:t> </a:t>
            </a:r>
          </a:p>
          <a:p>
            <a:endParaRPr lang="pt-PT" sz="2500">
              <a:latin typeface="Calibri"/>
              <a:cs typeface="Segoe UI"/>
            </a:endParaRPr>
          </a:p>
          <a:p>
            <a:endParaRPr lang="en-US" sz="2500">
              <a:latin typeface="Calibri"/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103B289-577F-5869-DB9B-FBFD845D4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843" y="2231626"/>
            <a:ext cx="4344365" cy="4265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B659B1-8876-8518-107A-78031B20CBD3}"/>
              </a:ext>
            </a:extLst>
          </p:cNvPr>
          <p:cNvSpPr txBox="1"/>
          <p:nvPr/>
        </p:nvSpPr>
        <p:spPr>
          <a:xfrm>
            <a:off x="9171007" y="6508831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/>
              <a:t>https://www.gratispng.com/png-lpgt2p/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900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216761-389E-E0E6-3A28-A70F2CBF2900}"/>
              </a:ext>
            </a:extLst>
          </p:cNvPr>
          <p:cNvSpPr txBox="1"/>
          <p:nvPr/>
        </p:nvSpPr>
        <p:spPr>
          <a:xfrm>
            <a:off x="0" y="241421"/>
            <a:ext cx="1219199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600" b="1">
                <a:ln w="57150">
                  <a:solidFill>
                    <a:prstClr val="white"/>
                  </a:solidFill>
                </a:ln>
                <a:cs typeface="Calibri"/>
              </a:rPr>
              <a:t>Atores do Sistema</a:t>
            </a:r>
          </a:p>
        </p:txBody>
      </p:sp>
      <p:sp>
        <p:nvSpPr>
          <p:cNvPr id="2" name="CaixaDeTexto 20">
            <a:extLst>
              <a:ext uri="{FF2B5EF4-FFF2-40B4-BE49-F238E27FC236}">
                <a16:creationId xmlns:a16="http://schemas.microsoft.com/office/drawing/2014/main" id="{60ADDD3A-2AC0-5252-00C7-037A8063135D}"/>
              </a:ext>
            </a:extLst>
          </p:cNvPr>
          <p:cNvSpPr txBox="1"/>
          <p:nvPr/>
        </p:nvSpPr>
        <p:spPr>
          <a:xfrm>
            <a:off x="620390" y="2591469"/>
            <a:ext cx="5050736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500">
                <a:ea typeface="+mn-lt"/>
                <a:cs typeface="+mn-lt"/>
              </a:rPr>
              <a:t>Utilizadores:</a:t>
            </a: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Não registados: apenas visualiza.</a:t>
            </a:r>
            <a:endParaRPr lang="pt-PT" sz="25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PT" sz="2500">
                <a:ea typeface="+mn-lt"/>
                <a:cs typeface="+mn-lt"/>
              </a:rPr>
              <a:t>Registados: acesso completo.</a:t>
            </a:r>
          </a:p>
        </p:txBody>
      </p:sp>
      <p:pic>
        <p:nvPicPr>
          <p:cNvPr id="7" name="Picture 7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CCEF4F43-3515-B779-DF0C-35DD45063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" y="3510352"/>
            <a:ext cx="12188455" cy="3868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AA0328-F822-2E7B-CC66-7E1B0F9B3A31}"/>
              </a:ext>
            </a:extLst>
          </p:cNvPr>
          <p:cNvSpPr txBox="1"/>
          <p:nvPr/>
        </p:nvSpPr>
        <p:spPr>
          <a:xfrm>
            <a:off x="5973726" y="2234610"/>
            <a:ext cx="6429153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500" err="1">
                <a:cs typeface="Arial"/>
              </a:rPr>
              <a:t>Back-end</a:t>
            </a:r>
            <a:r>
              <a:rPr lang="pt-PT" sz="2500">
                <a:cs typeface="Arial"/>
              </a:rPr>
              <a:t>​</a:t>
            </a:r>
          </a:p>
          <a:p>
            <a:pPr>
              <a:buChar char="•"/>
            </a:pPr>
            <a:r>
              <a:rPr lang="pt-PT" sz="2500">
                <a:cs typeface="Arial"/>
              </a:rPr>
              <a:t>Serviço de Autenticação</a:t>
            </a:r>
            <a:r>
              <a:rPr lang="en-US" sz="2500">
                <a:cs typeface="Arial"/>
              </a:rPr>
              <a:t>​</a:t>
            </a:r>
          </a:p>
          <a:p>
            <a:pPr>
              <a:buChar char="•"/>
            </a:pPr>
            <a:r>
              <a:rPr lang="pt-PT" sz="2500">
                <a:cs typeface="Arial"/>
              </a:rPr>
              <a:t>Provedor de Identidade</a:t>
            </a:r>
            <a:r>
              <a:rPr lang="en-US" sz="2500">
                <a:cs typeface="Arial"/>
              </a:rPr>
              <a:t>​</a:t>
            </a:r>
          </a:p>
          <a:p>
            <a:pPr>
              <a:buChar char="•"/>
            </a:pPr>
            <a:r>
              <a:rPr lang="pt-PT" sz="2500">
                <a:cs typeface="Arial"/>
              </a:rPr>
              <a:t>Serviço de Pagamento</a:t>
            </a:r>
            <a:r>
              <a:rPr lang="en-US" sz="2500">
                <a:cs typeface="Arial"/>
              </a:rPr>
              <a:t>​</a:t>
            </a:r>
          </a:p>
          <a:p>
            <a:pPr>
              <a:buChar char="•"/>
            </a:pPr>
            <a:r>
              <a:rPr lang="pt-PT" sz="2500">
                <a:cs typeface="Arial"/>
              </a:rPr>
              <a:t>Sistema de Inteligência Artificial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A3D77-BB4A-4DE1-C218-22FCAE787587}"/>
              </a:ext>
            </a:extLst>
          </p:cNvPr>
          <p:cNvSpPr txBox="1"/>
          <p:nvPr/>
        </p:nvSpPr>
        <p:spPr>
          <a:xfrm>
            <a:off x="3191539" y="6611679"/>
            <a:ext cx="580006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https://multithreaded.stitchfix.com/assets/posts/2016-06-16-more-human-humans/human-machine2.png</a:t>
            </a:r>
          </a:p>
        </p:txBody>
      </p:sp>
    </p:spTree>
    <p:extLst>
      <p:ext uri="{BB962C8B-B14F-4D97-AF65-F5344CB8AC3E}">
        <p14:creationId xmlns:p14="http://schemas.microsoft.com/office/powerpoint/2010/main" val="400403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422088"/>
            <a:ext cx="1219199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7200" b="1">
                <a:ln w="57150">
                  <a:solidFill>
                    <a:schemeClr val="bg1"/>
                  </a:solidFill>
                </a:ln>
              </a:rPr>
              <a:t>Requisito e Regras do Negócio</a:t>
            </a:r>
          </a:p>
        </p:txBody>
      </p:sp>
      <p:sp>
        <p:nvSpPr>
          <p:cNvPr id="3" name="CaixaDeTexto 20">
            <a:extLst>
              <a:ext uri="{FF2B5EF4-FFF2-40B4-BE49-F238E27FC236}">
                <a16:creationId xmlns:a16="http://schemas.microsoft.com/office/drawing/2014/main" id="{74A35541-F67C-B247-032C-5C5D42192BB6}"/>
              </a:ext>
            </a:extLst>
          </p:cNvPr>
          <p:cNvSpPr txBox="1"/>
          <p:nvPr/>
        </p:nvSpPr>
        <p:spPr>
          <a:xfrm>
            <a:off x="609504" y="2972469"/>
            <a:ext cx="5482056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500">
                <a:cs typeface="Calibri"/>
              </a:rPr>
              <a:t>Requisito do Negócio: Plataforma unificada para compra e venda de trabalhos artísticos.</a:t>
            </a:r>
          </a:p>
          <a:p>
            <a:endParaRPr lang="pt-PT" sz="2500">
              <a:cs typeface="Calibri"/>
            </a:endParaRPr>
          </a:p>
          <a:p>
            <a:r>
              <a:rPr lang="pt-PT" sz="2500">
                <a:cs typeface="Calibri"/>
              </a:rPr>
              <a:t>Regra do Negócio: Livre acesso onde o anonimato do utilizador é possível.</a:t>
            </a:r>
          </a:p>
        </p:txBody>
      </p:sp>
      <p:pic>
        <p:nvPicPr>
          <p:cNvPr id="4" name="Picture 5" descr="A picture containing balloon, vector graphics&#10;&#10;Description automatically generated">
            <a:extLst>
              <a:ext uri="{FF2B5EF4-FFF2-40B4-BE49-F238E27FC236}">
                <a16:creationId xmlns:a16="http://schemas.microsoft.com/office/drawing/2014/main" id="{077DA74C-8A65-8351-9EF8-7D817307B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929" y="2213918"/>
            <a:ext cx="3922143" cy="2660202"/>
          </a:xfrm>
          <a:prstGeom prst="rect">
            <a:avLst/>
          </a:prstGeom>
        </p:spPr>
      </p:pic>
      <p:pic>
        <p:nvPicPr>
          <p:cNvPr id="8" name="Picture 8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2C3CB299-3BE9-08E1-702F-2F50743115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5413" b="65413"/>
          <a:stretch/>
        </p:blipFill>
        <p:spPr>
          <a:xfrm>
            <a:off x="6221444" y="4937112"/>
            <a:ext cx="1199148" cy="1210034"/>
          </a:xfrm>
          <a:prstGeom prst="rect">
            <a:avLst/>
          </a:prstGeom>
        </p:spPr>
      </p:pic>
      <p:pic>
        <p:nvPicPr>
          <p:cNvPr id="2" name="Picture 4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D8E9DD26-DA3D-64B6-C625-60C0BC033D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4" t="34082" r="66667" b="31461"/>
          <a:stretch/>
        </p:blipFill>
        <p:spPr>
          <a:xfrm>
            <a:off x="7663542" y="5538180"/>
            <a:ext cx="1121843" cy="1206484"/>
          </a:xfrm>
          <a:prstGeom prst="rect">
            <a:avLst/>
          </a:prstGeom>
        </p:spPr>
      </p:pic>
      <p:pic>
        <p:nvPicPr>
          <p:cNvPr id="5" name="Picture 5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EFC9203E-20D1-156C-7FC8-0251C7B20D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92" t="66667" r="374" b="34"/>
          <a:stretch/>
        </p:blipFill>
        <p:spPr>
          <a:xfrm>
            <a:off x="9470572" y="5534650"/>
            <a:ext cx="1197430" cy="1207383"/>
          </a:xfrm>
          <a:prstGeom prst="rect">
            <a:avLst/>
          </a:prstGeom>
        </p:spPr>
      </p:pic>
      <p:pic>
        <p:nvPicPr>
          <p:cNvPr id="6" name="Picture 6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15A0C9D2-C703-40DE-BE38-73769C3C46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80" t="-15" r="37079" b="65203"/>
          <a:stretch/>
        </p:blipFill>
        <p:spPr>
          <a:xfrm>
            <a:off x="11048999" y="4962576"/>
            <a:ext cx="913302" cy="11509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F85330-A309-458D-010B-B7AB86C80A18}"/>
              </a:ext>
            </a:extLst>
          </p:cNvPr>
          <p:cNvCxnSpPr/>
          <p:nvPr/>
        </p:nvCxnSpPr>
        <p:spPr>
          <a:xfrm flipV="1">
            <a:off x="7151914" y="4582886"/>
            <a:ext cx="533400" cy="82731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D3036F-6FDE-33F0-4079-99396843C9E7}"/>
              </a:ext>
            </a:extLst>
          </p:cNvPr>
          <p:cNvCxnSpPr>
            <a:cxnSpLocks/>
          </p:cNvCxnSpPr>
          <p:nvPr/>
        </p:nvCxnSpPr>
        <p:spPr>
          <a:xfrm flipV="1">
            <a:off x="8273142" y="4811486"/>
            <a:ext cx="195943" cy="79465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122245-299D-DF8E-9FDB-CFCE951810B7}"/>
              </a:ext>
            </a:extLst>
          </p:cNvPr>
          <p:cNvCxnSpPr>
            <a:cxnSpLocks/>
          </p:cNvCxnSpPr>
          <p:nvPr/>
        </p:nvCxnSpPr>
        <p:spPr>
          <a:xfrm flipH="1" flipV="1">
            <a:off x="9633856" y="4811486"/>
            <a:ext cx="261257" cy="79465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56B077-FD26-6D7A-3C51-74517475CAF3}"/>
              </a:ext>
            </a:extLst>
          </p:cNvPr>
          <p:cNvCxnSpPr>
            <a:cxnSpLocks/>
          </p:cNvCxnSpPr>
          <p:nvPr/>
        </p:nvCxnSpPr>
        <p:spPr>
          <a:xfrm flipH="1" flipV="1">
            <a:off x="10482942" y="4517570"/>
            <a:ext cx="729342" cy="67491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20">
            <a:extLst>
              <a:ext uri="{FF2B5EF4-FFF2-40B4-BE49-F238E27FC236}">
                <a16:creationId xmlns:a16="http://schemas.microsoft.com/office/drawing/2014/main" id="{0B3758AD-6102-944F-D46E-D13242056C5C}"/>
              </a:ext>
            </a:extLst>
          </p:cNvPr>
          <p:cNvSpPr txBox="1"/>
          <p:nvPr/>
        </p:nvSpPr>
        <p:spPr>
          <a:xfrm>
            <a:off x="6683733" y="5138726"/>
            <a:ext cx="35488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500">
                <a:solidFill>
                  <a:srgbClr val="FFFFFF"/>
                </a:solidFill>
                <a:cs typeface="Calibri"/>
              </a:rPr>
              <a:t>?</a:t>
            </a:r>
          </a:p>
        </p:txBody>
      </p:sp>
      <p:sp>
        <p:nvSpPr>
          <p:cNvPr id="16" name="CaixaDeTexto 20">
            <a:extLst>
              <a:ext uri="{FF2B5EF4-FFF2-40B4-BE49-F238E27FC236}">
                <a16:creationId xmlns:a16="http://schemas.microsoft.com/office/drawing/2014/main" id="{22E08592-E736-6BE0-D574-1B0A4137B99A}"/>
              </a:ext>
            </a:extLst>
          </p:cNvPr>
          <p:cNvSpPr txBox="1"/>
          <p:nvPr/>
        </p:nvSpPr>
        <p:spPr>
          <a:xfrm>
            <a:off x="11331933" y="5204040"/>
            <a:ext cx="354885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500">
                <a:solidFill>
                  <a:srgbClr val="FFFFFF"/>
                </a:solidFill>
                <a:cs typeface="Calibri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09615B-B7FD-7A58-56B6-CB4A2988B748}"/>
              </a:ext>
            </a:extLst>
          </p:cNvPr>
          <p:cNvSpPr txBox="1"/>
          <p:nvPr/>
        </p:nvSpPr>
        <p:spPr>
          <a:xfrm>
            <a:off x="6226629" y="6618514"/>
            <a:ext cx="59436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/>
              <a:t>https://as1.ftcdn.net/v2/jpg/00/83/84/18/1000_F_83841802_9unU2os90BLt0EHRUNte4qhs5Upp0oTz.jpg</a:t>
            </a:r>
          </a:p>
        </p:txBody>
      </p:sp>
    </p:spTree>
    <p:extLst>
      <p:ext uri="{BB962C8B-B14F-4D97-AF65-F5344CB8AC3E}">
        <p14:creationId xmlns:p14="http://schemas.microsoft.com/office/powerpoint/2010/main" val="40237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ABE050-8DF6-C22F-6D26-5473AD96A09A}"/>
              </a:ext>
            </a:extLst>
          </p:cNvPr>
          <p:cNvSpPr/>
          <p:nvPr/>
        </p:nvSpPr>
        <p:spPr>
          <a:xfrm>
            <a:off x="4060371" y="2257451"/>
            <a:ext cx="3751463" cy="4366403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328231"/>
            <a:ext cx="12191999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>
                <a:ln w="57150">
                  <a:solidFill>
                    <a:schemeClr val="bg1"/>
                  </a:solidFill>
                </a:ln>
              </a:rPr>
              <a:t>Requisitos </a:t>
            </a:r>
            <a:endParaRPr lang="en-US"/>
          </a:p>
        </p:txBody>
      </p:sp>
      <p:sp>
        <p:nvSpPr>
          <p:cNvPr id="5" name="CaixaDeTexto 20">
            <a:extLst>
              <a:ext uri="{FF2B5EF4-FFF2-40B4-BE49-F238E27FC236}">
                <a16:creationId xmlns:a16="http://schemas.microsoft.com/office/drawing/2014/main" id="{A007FB38-B0A4-000A-5672-54FEF441A5B1}"/>
              </a:ext>
            </a:extLst>
          </p:cNvPr>
          <p:cNvSpPr txBox="1"/>
          <p:nvPr/>
        </p:nvSpPr>
        <p:spPr>
          <a:xfrm>
            <a:off x="304704" y="2254011"/>
            <a:ext cx="3424656" cy="432426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500" b="1" u="sng">
                <a:cs typeface="Calibri"/>
              </a:rPr>
              <a:t>Usabilidade:</a:t>
            </a:r>
          </a:p>
          <a:p>
            <a:pPr algn="ctr"/>
            <a:endParaRPr lang="pt-PT" sz="2500">
              <a:ea typeface="+mn-lt"/>
              <a:cs typeface="+mn-lt"/>
            </a:endParaRPr>
          </a:p>
          <a:p>
            <a:pPr marL="457200" indent="-457200" algn="ctr">
              <a:buAutoNum type="arabicPeriod"/>
            </a:pPr>
            <a:r>
              <a:rPr lang="en-US" sz="2500" err="1">
                <a:ea typeface="+mn-lt"/>
                <a:cs typeface="+mn-lt"/>
              </a:rPr>
              <a:t>Controlo</a:t>
            </a:r>
            <a:r>
              <a:rPr lang="en-US" sz="2500">
                <a:ea typeface="+mn-lt"/>
                <a:cs typeface="+mn-lt"/>
              </a:rPr>
              <a:t> </a:t>
            </a:r>
            <a:r>
              <a:rPr lang="en-US" sz="2500" err="1">
                <a:ea typeface="+mn-lt"/>
                <a:cs typeface="+mn-lt"/>
              </a:rPr>
              <a:t>absoluto</a:t>
            </a:r>
            <a:r>
              <a:rPr lang="en-US" sz="2500">
                <a:ea typeface="+mn-lt"/>
                <a:cs typeface="+mn-lt"/>
              </a:rPr>
              <a:t> do </a:t>
            </a:r>
            <a:r>
              <a:rPr lang="en-US" sz="2500" err="1">
                <a:ea typeface="+mn-lt"/>
                <a:cs typeface="+mn-lt"/>
              </a:rPr>
              <a:t>artista</a:t>
            </a:r>
            <a:r>
              <a:rPr lang="en-US" sz="2500">
                <a:ea typeface="+mn-lt"/>
                <a:cs typeface="+mn-lt"/>
              </a:rPr>
              <a:t> </a:t>
            </a:r>
            <a:r>
              <a:rPr lang="en-US" sz="2500" err="1">
                <a:ea typeface="+mn-lt"/>
                <a:cs typeface="+mn-lt"/>
              </a:rPr>
              <a:t>sobre</a:t>
            </a:r>
            <a:r>
              <a:rPr lang="en-US" sz="2500">
                <a:ea typeface="+mn-lt"/>
                <a:cs typeface="+mn-lt"/>
              </a:rPr>
              <a:t> as </a:t>
            </a:r>
            <a:r>
              <a:rPr lang="en-US" sz="2500" err="1">
                <a:ea typeface="+mn-lt"/>
                <a:cs typeface="+mn-lt"/>
              </a:rPr>
              <a:t>suas</a:t>
            </a:r>
            <a:r>
              <a:rPr lang="en-US" sz="2500">
                <a:ea typeface="+mn-lt"/>
                <a:cs typeface="+mn-lt"/>
              </a:rPr>
              <a:t> </a:t>
            </a:r>
            <a:r>
              <a:rPr lang="en-US" sz="2500" err="1">
                <a:ea typeface="+mn-lt"/>
                <a:cs typeface="+mn-lt"/>
              </a:rPr>
              <a:t>publicações</a:t>
            </a:r>
            <a:r>
              <a:rPr lang="en-US" sz="2500">
                <a:ea typeface="+mn-lt"/>
                <a:cs typeface="+mn-lt"/>
              </a:rPr>
              <a:t>.</a:t>
            </a:r>
          </a:p>
          <a:p>
            <a:pPr marL="457200" indent="-457200" algn="ctr">
              <a:buAutoNum type="arabicPeriod"/>
            </a:pPr>
            <a:endParaRPr lang="en-US" sz="2500">
              <a:ea typeface="+mn-lt"/>
              <a:cs typeface="+mn-lt"/>
            </a:endParaRPr>
          </a:p>
          <a:p>
            <a:pPr marL="457200" indent="-457200" algn="ctr">
              <a:buAutoNum type="arabicPeriod"/>
            </a:pPr>
            <a:r>
              <a:rPr lang="en-US" sz="2500" err="1">
                <a:ea typeface="+mn-lt"/>
                <a:cs typeface="+mn-lt"/>
              </a:rPr>
              <a:t>Identificar</a:t>
            </a:r>
            <a:r>
              <a:rPr lang="en-US" sz="2500">
                <a:ea typeface="+mn-lt"/>
                <a:cs typeface="+mn-lt"/>
              </a:rPr>
              <a:t> interesses de </a:t>
            </a:r>
            <a:r>
              <a:rPr lang="en-US" sz="2500" err="1">
                <a:ea typeface="+mn-lt"/>
                <a:cs typeface="+mn-lt"/>
              </a:rPr>
              <a:t>utilizadores</a:t>
            </a:r>
            <a:r>
              <a:rPr lang="en-US" sz="2500">
                <a:ea typeface="+mn-lt"/>
                <a:cs typeface="+mn-lt"/>
              </a:rPr>
              <a:t>.</a:t>
            </a:r>
          </a:p>
          <a:p>
            <a:pPr marL="457200" indent="-457200" algn="ctr">
              <a:buAutoNum type="arabicPeriod"/>
            </a:pPr>
            <a:endParaRPr lang="en-US" sz="2500">
              <a:ea typeface="+mn-lt"/>
              <a:cs typeface="+mn-lt"/>
            </a:endParaRPr>
          </a:p>
          <a:p>
            <a:pPr marL="457200" indent="-457200" algn="ctr">
              <a:buAutoNum type="arabicPeriod"/>
            </a:pPr>
            <a:r>
              <a:rPr lang="en-US" sz="2500" err="1">
                <a:ea typeface="+mn-lt"/>
                <a:cs typeface="+mn-lt"/>
              </a:rPr>
              <a:t>Legibilidade</a:t>
            </a:r>
            <a:r>
              <a:rPr lang="en-US" sz="2500">
                <a:ea typeface="+mn-lt"/>
                <a:cs typeface="+mn-lt"/>
              </a:rPr>
              <a:t> de </a:t>
            </a:r>
            <a:r>
              <a:rPr lang="en-US" sz="2500" i="1">
                <a:ea typeface="+mn-lt"/>
                <a:cs typeface="+mn-lt"/>
              </a:rPr>
              <a:t>fonts</a:t>
            </a:r>
            <a:r>
              <a:rPr lang="en-US" sz="2500">
                <a:ea typeface="+mn-lt"/>
                <a:cs typeface="+mn-lt"/>
              </a:rPr>
              <a:t> e cores</a:t>
            </a:r>
          </a:p>
        </p:txBody>
      </p:sp>
      <p:sp>
        <p:nvSpPr>
          <p:cNvPr id="15" name="CaixaDeTexto 20">
            <a:extLst>
              <a:ext uri="{FF2B5EF4-FFF2-40B4-BE49-F238E27FC236}">
                <a16:creationId xmlns:a16="http://schemas.microsoft.com/office/drawing/2014/main" id="{7A0874E9-D80C-9CC3-568B-48E5890D7240}"/>
              </a:ext>
            </a:extLst>
          </p:cNvPr>
          <p:cNvSpPr txBox="1"/>
          <p:nvPr/>
        </p:nvSpPr>
        <p:spPr>
          <a:xfrm>
            <a:off x="4386847" y="2308440"/>
            <a:ext cx="3424656" cy="43242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500" b="1">
                <a:cs typeface="Calibri"/>
              </a:rPr>
              <a:t>Desempenho:</a:t>
            </a:r>
          </a:p>
          <a:p>
            <a:pPr marL="457200" indent="-457200">
              <a:buAutoNum type="arabicPeriod"/>
            </a:pPr>
            <a:r>
              <a:rPr lang="en-US" sz="2500" err="1">
                <a:ea typeface="+mn-lt"/>
                <a:cs typeface="+mn-lt"/>
              </a:rPr>
              <a:t>Desempenho</a:t>
            </a:r>
            <a:r>
              <a:rPr lang="en-US" sz="2500">
                <a:ea typeface="+mn-lt"/>
                <a:cs typeface="+mn-lt"/>
              </a:rPr>
              <a:t> </a:t>
            </a:r>
            <a:r>
              <a:rPr lang="en-US" sz="2500" err="1">
                <a:ea typeface="+mn-lt"/>
                <a:cs typeface="+mn-lt"/>
              </a:rPr>
              <a:t>rápido</a:t>
            </a:r>
            <a:r>
              <a:rPr lang="en-US" sz="2500">
                <a:ea typeface="+mn-lt"/>
                <a:cs typeface="+mn-lt"/>
              </a:rPr>
              <a:t> </a:t>
            </a:r>
            <a:r>
              <a:rPr lang="en-US" sz="2500" err="1">
                <a:ea typeface="+mn-lt"/>
                <a:cs typeface="+mn-lt"/>
              </a:rPr>
              <a:t>na</a:t>
            </a:r>
            <a:r>
              <a:rPr lang="en-US" sz="2500">
                <a:ea typeface="+mn-lt"/>
                <a:cs typeface="+mn-lt"/>
              </a:rPr>
              <a:t> </a:t>
            </a:r>
            <a:r>
              <a:rPr lang="en-US" sz="2500" err="1">
                <a:ea typeface="+mn-lt"/>
                <a:cs typeface="+mn-lt"/>
              </a:rPr>
              <a:t>inscrição</a:t>
            </a:r>
            <a:r>
              <a:rPr lang="en-US" sz="2500">
                <a:ea typeface="+mn-lt"/>
                <a:cs typeface="+mn-lt"/>
              </a:rPr>
              <a:t>, </a:t>
            </a:r>
            <a:r>
              <a:rPr lang="en-US" sz="2500" i="1">
                <a:ea typeface="+mn-lt"/>
                <a:cs typeface="+mn-lt"/>
              </a:rPr>
              <a:t>login</a:t>
            </a:r>
            <a:r>
              <a:rPr lang="en-US" sz="2500">
                <a:ea typeface="+mn-lt"/>
                <a:cs typeface="+mn-lt"/>
              </a:rPr>
              <a:t> e </a:t>
            </a:r>
            <a:r>
              <a:rPr lang="en-US" sz="2500" err="1">
                <a:ea typeface="+mn-lt"/>
                <a:cs typeface="+mn-lt"/>
              </a:rPr>
              <a:t>autenticação</a:t>
            </a:r>
            <a:r>
              <a:rPr lang="en-US" sz="2500">
                <a:ea typeface="+mn-lt"/>
                <a:cs typeface="+mn-lt"/>
              </a:rPr>
              <a:t> de </a:t>
            </a:r>
            <a:r>
              <a:rPr lang="en-US" sz="2500" err="1">
                <a:ea typeface="+mn-lt"/>
                <a:cs typeface="+mn-lt"/>
              </a:rPr>
              <a:t>utilizadores</a:t>
            </a:r>
            <a:r>
              <a:rPr lang="en-US" sz="2500">
                <a:ea typeface="+mn-lt"/>
                <a:cs typeface="+mn-lt"/>
              </a:rPr>
              <a:t>.</a:t>
            </a:r>
          </a:p>
          <a:p>
            <a:pPr marL="457200" indent="-457200">
              <a:buAutoNum type="arabicPeriod"/>
            </a:pPr>
            <a:endParaRPr lang="en-US" sz="250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500" err="1">
                <a:ea typeface="+mn-lt"/>
                <a:cs typeface="+mn-lt"/>
              </a:rPr>
              <a:t>Pagamentos</a:t>
            </a:r>
            <a:r>
              <a:rPr lang="en-US" sz="2500">
                <a:ea typeface="+mn-lt"/>
                <a:cs typeface="+mn-lt"/>
              </a:rPr>
              <a:t> </a:t>
            </a:r>
            <a:r>
              <a:rPr lang="en-US" sz="2500" err="1">
                <a:ea typeface="+mn-lt"/>
                <a:cs typeface="+mn-lt"/>
              </a:rPr>
              <a:t>rápidos</a:t>
            </a:r>
            <a:r>
              <a:rPr lang="en-US" sz="2500">
                <a:ea typeface="+mn-lt"/>
                <a:cs typeface="+mn-lt"/>
              </a:rPr>
              <a:t>.</a:t>
            </a:r>
          </a:p>
          <a:p>
            <a:pPr marL="457200" indent="-457200">
              <a:buAutoNum type="arabicPeriod"/>
            </a:pPr>
            <a:endParaRPr lang="en-US" sz="250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500" err="1">
                <a:ea typeface="+mn-lt"/>
                <a:cs typeface="+mn-lt"/>
              </a:rPr>
              <a:t>Estatísticas</a:t>
            </a:r>
            <a:r>
              <a:rPr lang="en-US" sz="2500">
                <a:ea typeface="+mn-lt"/>
                <a:cs typeface="+mn-lt"/>
              </a:rPr>
              <a:t> </a:t>
            </a:r>
            <a:r>
              <a:rPr lang="en-US" sz="2500" err="1">
                <a:ea typeface="+mn-lt"/>
                <a:cs typeface="+mn-lt"/>
              </a:rPr>
              <a:t>atualizadas</a:t>
            </a:r>
            <a:r>
              <a:rPr lang="en-US" sz="2500">
                <a:ea typeface="+mn-lt"/>
                <a:cs typeface="+mn-lt"/>
              </a:rPr>
              <a:t> a </a:t>
            </a:r>
            <a:r>
              <a:rPr lang="en-US" sz="2500" err="1">
                <a:ea typeface="+mn-lt"/>
                <a:cs typeface="+mn-lt"/>
              </a:rPr>
              <a:t>cada</a:t>
            </a:r>
            <a:r>
              <a:rPr lang="en-US" sz="2500">
                <a:ea typeface="+mn-lt"/>
                <a:cs typeface="+mn-lt"/>
              </a:rPr>
              <a:t> 2 </a:t>
            </a:r>
            <a:r>
              <a:rPr lang="en-US" sz="2500" err="1">
                <a:ea typeface="+mn-lt"/>
                <a:cs typeface="+mn-lt"/>
              </a:rPr>
              <a:t>dias</a:t>
            </a:r>
            <a:endParaRPr lang="en-US" sz="2500">
              <a:ea typeface="+mn-lt"/>
              <a:cs typeface="+mn-lt"/>
            </a:endParaRPr>
          </a:p>
        </p:txBody>
      </p:sp>
      <p:sp>
        <p:nvSpPr>
          <p:cNvPr id="16" name="CaixaDeTexto 20">
            <a:extLst>
              <a:ext uri="{FF2B5EF4-FFF2-40B4-BE49-F238E27FC236}">
                <a16:creationId xmlns:a16="http://schemas.microsoft.com/office/drawing/2014/main" id="{CBD37730-CBA9-250A-6751-3D3A9916E7D0}"/>
              </a:ext>
            </a:extLst>
          </p:cNvPr>
          <p:cNvSpPr txBox="1"/>
          <p:nvPr/>
        </p:nvSpPr>
        <p:spPr>
          <a:xfrm>
            <a:off x="8142418" y="2254011"/>
            <a:ext cx="3751227" cy="432426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500" b="1" u="sng">
                <a:ea typeface="+mn-lt"/>
                <a:cs typeface="+mn-lt"/>
              </a:rPr>
              <a:t>Segurança de Dados</a:t>
            </a:r>
            <a:r>
              <a:rPr lang="pt-PT" sz="2500" b="1" u="sng">
                <a:cs typeface="Calibri"/>
              </a:rPr>
              <a:t>:</a:t>
            </a:r>
          </a:p>
          <a:p>
            <a:pPr algn="ctr"/>
            <a:endParaRPr lang="pt-PT" sz="2500" b="1" u="sng">
              <a:cs typeface="Calibri"/>
            </a:endParaRPr>
          </a:p>
          <a:p>
            <a:pPr marL="457200" indent="-457200" algn="ctr">
              <a:buAutoNum type="arabicPeriod"/>
            </a:pPr>
            <a:r>
              <a:rPr lang="pt-PT" sz="2500">
                <a:cs typeface="Calibri"/>
              </a:rPr>
              <a:t>Verificação de transações</a:t>
            </a:r>
          </a:p>
          <a:p>
            <a:pPr marL="457200" indent="-457200" algn="ctr">
              <a:buAutoNum type="arabicPeriod"/>
            </a:pPr>
            <a:endParaRPr lang="pt-PT" sz="2500">
              <a:cs typeface="Calibri"/>
            </a:endParaRPr>
          </a:p>
          <a:p>
            <a:pPr marL="457200" indent="-457200" algn="ctr">
              <a:buAutoNum type="arabicPeriod"/>
            </a:pPr>
            <a:r>
              <a:rPr lang="pt-PT" sz="2500">
                <a:cs typeface="Calibri"/>
              </a:rPr>
              <a:t>Controlo de conteúdo publicado (publicações ofensivas).</a:t>
            </a:r>
          </a:p>
          <a:p>
            <a:pPr marL="457200" indent="-457200" algn="ctr">
              <a:buAutoNum type="arabicPeriod"/>
            </a:pPr>
            <a:endParaRPr lang="pt-PT" sz="2500">
              <a:cs typeface="Calibri"/>
            </a:endParaRPr>
          </a:p>
          <a:p>
            <a:pPr marL="457200" indent="-457200" algn="ctr">
              <a:buAutoNum type="arabicPeriod"/>
            </a:pPr>
            <a:r>
              <a:rPr lang="pt-PT" sz="2500">
                <a:cs typeface="Calibri"/>
              </a:rPr>
              <a:t>Software </a:t>
            </a:r>
            <a:r>
              <a:rPr lang="pt-PT" sz="2500" err="1">
                <a:cs typeface="Calibri"/>
              </a:rPr>
              <a:t>anti-plágio</a:t>
            </a:r>
            <a:endParaRPr lang="pt-PT" sz="250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6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000" b="1">
                <a:ln w="57150">
                  <a:solidFill>
                    <a:schemeClr val="bg1"/>
                  </a:solidFill>
                </a:ln>
              </a:rPr>
              <a:t>Expectativas e Objectivos</a:t>
            </a:r>
            <a:endParaRPr lang="pt-PT" sz="8000" b="1" err="1">
              <a:ln w="57150">
                <a:solidFill>
                  <a:prstClr val="white"/>
                </a:solidFill>
              </a:ln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5C4DD-8E72-5DAC-1085-345973C1692D}"/>
              </a:ext>
            </a:extLst>
          </p:cNvPr>
          <p:cNvSpPr txBox="1"/>
          <p:nvPr/>
        </p:nvSpPr>
        <p:spPr>
          <a:xfrm>
            <a:off x="952983" y="3171463"/>
            <a:ext cx="4739832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pt-PT" sz="2500">
                <a:latin typeface="Calibri"/>
                <a:cs typeface="Calibri"/>
              </a:rPr>
              <a:t>Primeiras duas semanas: 150 clientes. </a:t>
            </a:r>
            <a:endParaRPr lang="en-US">
              <a:latin typeface="Calibri"/>
              <a:cs typeface="Calibri"/>
            </a:endParaRPr>
          </a:p>
          <a:p>
            <a:endParaRPr lang="pt-PT" sz="2500">
              <a:latin typeface="Calibri"/>
              <a:cs typeface="Calibri"/>
            </a:endParaRPr>
          </a:p>
          <a:p>
            <a:pPr marL="342900" indent="-342900">
              <a:buFont typeface="Wingdings"/>
              <a:buChar char="ü"/>
            </a:pPr>
            <a:r>
              <a:rPr lang="pt-PT" sz="2500">
                <a:latin typeface="Calibri"/>
                <a:cs typeface="Calibri"/>
              </a:rPr>
              <a:t>Longo prazo: aumento exponencial do volume de utilizadores/clientes.</a:t>
            </a:r>
            <a:r>
              <a:rPr lang="en-US" sz="2500">
                <a:latin typeface="Calibri"/>
                <a:cs typeface="Calibri"/>
              </a:rPr>
              <a:t> </a:t>
            </a:r>
            <a:endParaRPr lang="en-US">
              <a:cs typeface="Calibri" panose="020F0502020204030204"/>
            </a:endParaRPr>
          </a:p>
        </p:txBody>
      </p:sp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79658936-5266-E8A7-15C9-833ED91C7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99499" y="2471527"/>
            <a:ext cx="5349432" cy="4008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574103-D068-9EFD-4D01-B5E5FE6EDA9D}"/>
              </a:ext>
            </a:extLst>
          </p:cNvPr>
          <p:cNvSpPr txBox="1"/>
          <p:nvPr/>
        </p:nvSpPr>
        <p:spPr>
          <a:xfrm>
            <a:off x="6441312" y="6576350"/>
            <a:ext cx="567545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/>
              <a:t>https://www.nicepng.com/ourpic/u2w7t4w7y3u2u2r5_objective-png-image-learning-objectives/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06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Vieira</dc:creator>
  <cp:revision>1</cp:revision>
  <dcterms:created xsi:type="dcterms:W3CDTF">2022-05-09T13:26:59Z</dcterms:created>
  <dcterms:modified xsi:type="dcterms:W3CDTF">2022-05-24T22:21:27Z</dcterms:modified>
</cp:coreProperties>
</file>